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11.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 dirty="0">
                <a:latin typeface="Amasis MT Pro Medium" panose="02040604050005020304" pitchFamily="18" charset="-18"/>
              </a:rPr>
              <a:t>= slet 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A04CEB2-F846-4A95-B6C7-AA6D70E4EF2E}"/>
              </a:ext>
            </a:extLst>
          </p:cNvPr>
          <p:cNvSpPr/>
          <p:nvPr/>
        </p:nvSpPr>
        <p:spPr>
          <a:xfrm>
            <a:off x="304800" y="1288651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4341231-023F-4FE1-A505-4FA58906DAEE}"/>
              </a:ext>
            </a:extLst>
          </p:cNvPr>
          <p:cNvSpPr/>
          <p:nvPr/>
        </p:nvSpPr>
        <p:spPr>
          <a:xfrm>
            <a:off x="6096000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9B09C4A-4F64-4733-8CF8-BC817B43A5C3}"/>
              </a:ext>
            </a:extLst>
          </p:cNvPr>
          <p:cNvSpPr/>
          <p:nvPr/>
        </p:nvSpPr>
        <p:spPr>
          <a:xfrm>
            <a:off x="6245459" y="3677478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621</Words>
  <Application>Microsoft Office PowerPoint</Application>
  <PresentationFormat>Širokoúhlá obrazovka</PresentationFormat>
  <Paragraphs>117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134</cp:revision>
  <dcterms:created xsi:type="dcterms:W3CDTF">2021-10-06T11:18:58Z</dcterms:created>
  <dcterms:modified xsi:type="dcterms:W3CDTF">2021-12-16T08:40:09Z</dcterms:modified>
</cp:coreProperties>
</file>