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345" r:id="rId3"/>
    <p:sldId id="360" r:id="rId4"/>
    <p:sldId id="350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Zápočet (0-35b, min.20b):</a:t>
            </a:r>
          </a:p>
          <a:p>
            <a:pPr lvl="1"/>
            <a:r>
              <a:rPr lang="cs-CZ" dirty="0"/>
              <a:t>prezentace 15min, jednotný formát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Ústní zkouška (0-65b, min. 31b)</a:t>
            </a:r>
          </a:p>
          <a:p>
            <a:pPr lvl="1"/>
            <a:r>
              <a:rPr lang="cs-CZ" dirty="0"/>
              <a:t>Test (20 otázek, min.15 správně)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600" dirty="0"/>
              <a:t>51-67b (3), 68-84b (2), 85-100b (1)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5D9C7-E5D3-4D79-A967-2F50B43C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D17B9-DD3A-4422-8872-8285C00C7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rabicPeriod"/>
            </a:pPr>
            <a:r>
              <a:rPr lang="cs-CZ" sz="5600" b="1" dirty="0"/>
              <a:t>Facility management  (FM)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Facility manažer a jeho tým</a:t>
            </a:r>
          </a:p>
          <a:p>
            <a:pPr marL="457200" indent="-457200">
              <a:buAutoNum type="arabicPeriod"/>
            </a:pPr>
            <a:r>
              <a:rPr lang="cs-CZ" sz="5600" b="1" dirty="0"/>
              <a:t>Postavení FM v rámci generického hodnotového řetězce činností (2.1 – 2.13)</a:t>
            </a:r>
          </a:p>
          <a:p>
            <a:pPr marL="457200" indent="-457200">
              <a:buFont typeface="Arial"/>
              <a:buAutoNum type="arabicPeriod"/>
            </a:pPr>
            <a:r>
              <a:rPr lang="cs-CZ" sz="5600" b="1" dirty="0"/>
              <a:t>Postavení FM v rámci generického hodnotového řetězce činností (2.14 – 2.26)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Postavení FM  rámci generického hodnotového řetězce činností (2.27 – 2.36)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FM – strategické, finanční a provozní plánování </a:t>
            </a:r>
          </a:p>
          <a:p>
            <a:pPr marL="457200" indent="-457200">
              <a:buAutoNum type="arabicPeriod"/>
            </a:pPr>
            <a:r>
              <a:rPr lang="cs-CZ" sz="5600" b="1" dirty="0"/>
              <a:t>Náklady podniku – motivace řízení podpůrných procesů (4.1– 4.10)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Náklady podniku – motivace řízení podpůrných procesů (4.11- 4.23)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FM – kvalita procesů</a:t>
            </a:r>
          </a:p>
          <a:p>
            <a:pPr marL="457200" indent="-457200">
              <a:buAutoNum type="arabicPeriod"/>
            </a:pPr>
            <a:r>
              <a:rPr lang="cs-CZ" sz="5600" b="1" dirty="0"/>
              <a:t>Řízení podpory prostřednictvím interních/externích dodavatelů služeb (insourcing / outsourcing) </a:t>
            </a:r>
          </a:p>
          <a:p>
            <a:pPr marL="457200" indent="-457200">
              <a:buAutoNum type="arabicPeriod"/>
            </a:pPr>
            <a:r>
              <a:rPr lang="cs-CZ" sz="5600" b="1" dirty="0"/>
              <a:t>Vybrané činnosti FM - </a:t>
            </a:r>
          </a:p>
          <a:p>
            <a:pPr marL="457200" indent="-457200">
              <a:buAutoNum type="arabicPeriod"/>
            </a:pPr>
            <a:r>
              <a:rPr lang="cs-CZ" sz="5600" b="1" dirty="0"/>
              <a:t>Rizika řízení podpůrných procesů -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Facility manažer a lidský činitel v podpůrných procesech </a:t>
            </a:r>
          </a:p>
          <a:p>
            <a:pPr marL="457200" indent="-457200">
              <a:buAutoNum type="arabicPeriod"/>
            </a:pPr>
            <a:r>
              <a:rPr lang="cs-CZ" sz="5200" b="1" dirty="0"/>
              <a:t>Podpora IT/IS - Kytová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FM z pohledu systému řízení podniku –</a:t>
            </a:r>
          </a:p>
          <a:p>
            <a:pPr marL="457200" indent="-457200">
              <a:buAutoNum type="arabicPeriod"/>
            </a:pPr>
            <a:r>
              <a:rPr lang="cs-CZ" sz="5600" b="1" dirty="0"/>
              <a:t>Legislativa a předpisy, ČSN EN 15221 – </a:t>
            </a:r>
          </a:p>
          <a:p>
            <a:pPr marL="457200" indent="-457200">
              <a:buAutoNum type="arabicPeriod"/>
            </a:pPr>
            <a:r>
              <a:rPr lang="cs-CZ" sz="5600" b="1" dirty="0"/>
              <a:t>PPP projekty</a:t>
            </a:r>
          </a:p>
        </p:txBody>
      </p:sp>
    </p:spTree>
    <p:extLst>
      <p:ext uri="{BB962C8B-B14F-4D97-AF65-F5344CB8AC3E}">
        <p14:creationId xmlns:p14="http://schemas.microsoft.com/office/powerpoint/2010/main" val="41518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Otázky ke zkoušce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72716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Facility management  (FM)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Postavení FM v rámci generického hodnotového řetězce činností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strategické, finanční a provozní plánování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Náklady podniku – motivace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kvalita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Řízení podpory prostřednictvím interních/externích dodavatelů služeb (insourcing / outsourcing)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Vybrané činnosti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Rizika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lidský činitel v podpůrných procesech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Podpora IT/IS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z pohledu systému řízení podniku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a předpisy, ČSN EN 15221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PPP projekty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</TotalTime>
  <Words>282</Words>
  <Application>Microsoft Office PowerPoint</Application>
  <PresentationFormat>Předvádění na obrazovce (4:3)</PresentationFormat>
  <Paragraphs>46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Management podpůrných procesů</vt:lpstr>
      <vt:lpstr>Požadavky k ukončení předmětu</vt:lpstr>
      <vt:lpstr>Seminární práce</vt:lpstr>
      <vt:lpstr>Otázky ke zkoušce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80</cp:revision>
  <cp:lastPrinted>2018-09-11T09:44:43Z</cp:lastPrinted>
  <dcterms:created xsi:type="dcterms:W3CDTF">2012-02-25T13:45:29Z</dcterms:created>
  <dcterms:modified xsi:type="dcterms:W3CDTF">2022-02-19T15:16:45Z</dcterms:modified>
</cp:coreProperties>
</file>