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4"/>
  </p:notesMasterIdLst>
  <p:handoutMasterIdLst>
    <p:handoutMasterId r:id="rId45"/>
  </p:handoutMasterIdLst>
  <p:sldIdLst>
    <p:sldId id="502" r:id="rId3"/>
    <p:sldId id="514" r:id="rId4"/>
    <p:sldId id="318" r:id="rId5"/>
    <p:sldId id="493" r:id="rId6"/>
    <p:sldId id="489" r:id="rId7"/>
    <p:sldId id="490" r:id="rId8"/>
    <p:sldId id="350" r:id="rId9"/>
    <p:sldId id="323" r:id="rId10"/>
    <p:sldId id="348" r:id="rId11"/>
    <p:sldId id="458" r:id="rId12"/>
    <p:sldId id="470" r:id="rId13"/>
    <p:sldId id="474" r:id="rId14"/>
    <p:sldId id="473" r:id="rId15"/>
    <p:sldId id="347" r:id="rId16"/>
    <p:sldId id="460" r:id="rId17"/>
    <p:sldId id="475" r:id="rId18"/>
    <p:sldId id="498" r:id="rId19"/>
    <p:sldId id="346" r:id="rId20"/>
    <p:sldId id="495" r:id="rId21"/>
    <p:sldId id="465" r:id="rId22"/>
    <p:sldId id="464" r:id="rId23"/>
    <p:sldId id="463" r:id="rId24"/>
    <p:sldId id="462" r:id="rId25"/>
    <p:sldId id="461" r:id="rId26"/>
    <p:sldId id="345" r:id="rId27"/>
    <p:sldId id="343" r:id="rId28"/>
    <p:sldId id="486" r:id="rId29"/>
    <p:sldId id="485" r:id="rId30"/>
    <p:sldId id="496" r:id="rId31"/>
    <p:sldId id="341" r:id="rId32"/>
    <p:sldId id="497" r:id="rId33"/>
    <p:sldId id="476" r:id="rId34"/>
    <p:sldId id="494" r:id="rId35"/>
    <p:sldId id="477" r:id="rId36"/>
    <p:sldId id="487" r:id="rId37"/>
    <p:sldId id="491" r:id="rId38"/>
    <p:sldId id="480" r:id="rId39"/>
    <p:sldId id="482" r:id="rId40"/>
    <p:sldId id="479" r:id="rId41"/>
    <p:sldId id="483" r:id="rId42"/>
    <p:sldId id="515" r:id="rId4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ommentAuthors" Target="commentAuthor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F3DE4-3103-41FD-933C-0B5DD6CD19B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A845D8D-4913-460A-AFDD-3ECD8C436344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Výrobce</a:t>
          </a:r>
        </a:p>
      </dgm:t>
    </dgm:pt>
    <dgm:pt modelId="{C83D5B40-0443-4084-A5C8-C5FC97C7F99A}" type="parTrans" cxnId="{1CEE8C0B-F3EC-4C55-AC00-920E87CB3936}">
      <dgm:prSet/>
      <dgm:spPr/>
      <dgm:t>
        <a:bodyPr/>
        <a:lstStyle/>
        <a:p>
          <a:endParaRPr lang="cs-CZ"/>
        </a:p>
      </dgm:t>
    </dgm:pt>
    <dgm:pt modelId="{D8DC5D10-2496-48F9-BD1B-CCF8E75A72C3}" type="sibTrans" cxnId="{1CEE8C0B-F3EC-4C55-AC00-920E87CB3936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0EAB44F8-DA7F-49ED-8F31-1756FE82B231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Obchodní mezičlánek</a:t>
          </a:r>
        </a:p>
      </dgm:t>
    </dgm:pt>
    <dgm:pt modelId="{A20FDC1B-52AD-487B-AC0F-238EC562567C}" type="parTrans" cxnId="{28810195-1437-49E6-9F16-AF127C5750C2}">
      <dgm:prSet/>
      <dgm:spPr/>
      <dgm:t>
        <a:bodyPr/>
        <a:lstStyle/>
        <a:p>
          <a:endParaRPr lang="cs-CZ"/>
        </a:p>
      </dgm:t>
    </dgm:pt>
    <dgm:pt modelId="{2B84C07C-301D-49BF-AF73-9427F33B425B}" type="sibTrans" cxnId="{28810195-1437-49E6-9F16-AF127C5750C2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FFD8468A-ACA3-499E-AC3E-3C2620698010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Zákazník</a:t>
          </a:r>
        </a:p>
      </dgm:t>
    </dgm:pt>
    <dgm:pt modelId="{FE44F486-1229-454B-99DC-31B272D29A84}" type="parTrans" cxnId="{E01B8DE7-6A6D-4A78-808B-B63C0A799103}">
      <dgm:prSet/>
      <dgm:spPr/>
      <dgm:t>
        <a:bodyPr/>
        <a:lstStyle/>
        <a:p>
          <a:endParaRPr lang="cs-CZ"/>
        </a:p>
      </dgm:t>
    </dgm:pt>
    <dgm:pt modelId="{65F97B6C-D9FA-4538-9F16-F4F2C792B24E}" type="sibTrans" cxnId="{E01B8DE7-6A6D-4A78-808B-B63C0A799103}">
      <dgm:prSet/>
      <dgm:spPr/>
      <dgm:t>
        <a:bodyPr/>
        <a:lstStyle/>
        <a:p>
          <a:endParaRPr lang="cs-CZ"/>
        </a:p>
      </dgm:t>
    </dgm:pt>
    <dgm:pt modelId="{6C6B97BD-C990-4305-9A19-519F1AF04D45}" type="pres">
      <dgm:prSet presAssocID="{137F3DE4-3103-41FD-933C-0B5DD6CD19BB}" presName="Name0" presStyleCnt="0">
        <dgm:presLayoutVars>
          <dgm:dir/>
          <dgm:resizeHandles val="exact"/>
        </dgm:presLayoutVars>
      </dgm:prSet>
      <dgm:spPr/>
    </dgm:pt>
    <dgm:pt modelId="{C2B256EF-DCBD-44C2-84DF-E27B6520B9B8}" type="pres">
      <dgm:prSet presAssocID="{6A845D8D-4913-460A-AFDD-3ECD8C436344}" presName="node" presStyleLbl="node1" presStyleIdx="0" presStyleCnt="3">
        <dgm:presLayoutVars>
          <dgm:bulletEnabled val="1"/>
        </dgm:presLayoutVars>
      </dgm:prSet>
      <dgm:spPr/>
    </dgm:pt>
    <dgm:pt modelId="{46239177-BFC7-47D1-9D14-F933144841CA}" type="pres">
      <dgm:prSet presAssocID="{D8DC5D10-2496-48F9-BD1B-CCF8E75A72C3}" presName="sibTrans" presStyleLbl="sibTrans2D1" presStyleIdx="0" presStyleCnt="2"/>
      <dgm:spPr/>
    </dgm:pt>
    <dgm:pt modelId="{658DEFEC-6499-41E0-8838-C0569298AF11}" type="pres">
      <dgm:prSet presAssocID="{D8DC5D10-2496-48F9-BD1B-CCF8E75A72C3}" presName="connectorText" presStyleLbl="sibTrans2D1" presStyleIdx="0" presStyleCnt="2"/>
      <dgm:spPr/>
    </dgm:pt>
    <dgm:pt modelId="{573BA94D-1219-4213-A622-D563A9797D40}" type="pres">
      <dgm:prSet presAssocID="{0EAB44F8-DA7F-49ED-8F31-1756FE82B231}" presName="node" presStyleLbl="node1" presStyleIdx="1" presStyleCnt="3">
        <dgm:presLayoutVars>
          <dgm:bulletEnabled val="1"/>
        </dgm:presLayoutVars>
      </dgm:prSet>
      <dgm:spPr/>
    </dgm:pt>
    <dgm:pt modelId="{DCAB411A-88C2-4A06-980E-EC18A4B76421}" type="pres">
      <dgm:prSet presAssocID="{2B84C07C-301D-49BF-AF73-9427F33B425B}" presName="sibTrans" presStyleLbl="sibTrans2D1" presStyleIdx="1" presStyleCnt="2"/>
      <dgm:spPr/>
    </dgm:pt>
    <dgm:pt modelId="{7E5A72A3-35A5-412A-8114-988011FCF3B8}" type="pres">
      <dgm:prSet presAssocID="{2B84C07C-301D-49BF-AF73-9427F33B425B}" presName="connectorText" presStyleLbl="sibTrans2D1" presStyleIdx="1" presStyleCnt="2"/>
      <dgm:spPr/>
    </dgm:pt>
    <dgm:pt modelId="{D8962E31-3E6D-4C09-8A34-17D6C9DEA147}" type="pres">
      <dgm:prSet presAssocID="{FFD8468A-ACA3-499E-AC3E-3C2620698010}" presName="node" presStyleLbl="node1" presStyleIdx="2" presStyleCnt="3">
        <dgm:presLayoutVars>
          <dgm:bulletEnabled val="1"/>
        </dgm:presLayoutVars>
      </dgm:prSet>
      <dgm:spPr/>
    </dgm:pt>
  </dgm:ptLst>
  <dgm:cxnLst>
    <dgm:cxn modelId="{1CEE8C0B-F3EC-4C55-AC00-920E87CB3936}" srcId="{137F3DE4-3103-41FD-933C-0B5DD6CD19BB}" destId="{6A845D8D-4913-460A-AFDD-3ECD8C436344}" srcOrd="0" destOrd="0" parTransId="{C83D5B40-0443-4084-A5C8-C5FC97C7F99A}" sibTransId="{D8DC5D10-2496-48F9-BD1B-CCF8E75A72C3}"/>
    <dgm:cxn modelId="{D3BA4035-7AE7-4105-B446-BCCFE96AA55D}" type="presOf" srcId="{FFD8468A-ACA3-499E-AC3E-3C2620698010}" destId="{D8962E31-3E6D-4C09-8A34-17D6C9DEA147}" srcOrd="0" destOrd="0" presId="urn:microsoft.com/office/officeart/2005/8/layout/process1"/>
    <dgm:cxn modelId="{77D5BF3A-2735-4A72-AB49-49A4EEB8687A}" type="presOf" srcId="{137F3DE4-3103-41FD-933C-0B5DD6CD19BB}" destId="{6C6B97BD-C990-4305-9A19-519F1AF04D45}" srcOrd="0" destOrd="0" presId="urn:microsoft.com/office/officeart/2005/8/layout/process1"/>
    <dgm:cxn modelId="{F4DB125E-A646-4208-8ED8-6B6BF5B876EA}" type="presOf" srcId="{2B84C07C-301D-49BF-AF73-9427F33B425B}" destId="{7E5A72A3-35A5-412A-8114-988011FCF3B8}" srcOrd="1" destOrd="0" presId="urn:microsoft.com/office/officeart/2005/8/layout/process1"/>
    <dgm:cxn modelId="{D080306A-BA1E-457D-BD26-2CB6383205F9}" type="presOf" srcId="{D8DC5D10-2496-48F9-BD1B-CCF8E75A72C3}" destId="{46239177-BFC7-47D1-9D14-F933144841CA}" srcOrd="0" destOrd="0" presId="urn:microsoft.com/office/officeart/2005/8/layout/process1"/>
    <dgm:cxn modelId="{8FA5CF70-3E15-4E5C-ACF8-FE5E4951F745}" type="presOf" srcId="{D8DC5D10-2496-48F9-BD1B-CCF8E75A72C3}" destId="{658DEFEC-6499-41E0-8838-C0569298AF11}" srcOrd="1" destOrd="0" presId="urn:microsoft.com/office/officeart/2005/8/layout/process1"/>
    <dgm:cxn modelId="{E311CF5A-387B-4CE0-8D36-43D88BDD0277}" type="presOf" srcId="{2B84C07C-301D-49BF-AF73-9427F33B425B}" destId="{DCAB411A-88C2-4A06-980E-EC18A4B76421}" srcOrd="0" destOrd="0" presId="urn:microsoft.com/office/officeart/2005/8/layout/process1"/>
    <dgm:cxn modelId="{B0F45683-915D-4C5D-A131-2C71E0598F0B}" type="presOf" srcId="{6A845D8D-4913-460A-AFDD-3ECD8C436344}" destId="{C2B256EF-DCBD-44C2-84DF-E27B6520B9B8}" srcOrd="0" destOrd="0" presId="urn:microsoft.com/office/officeart/2005/8/layout/process1"/>
    <dgm:cxn modelId="{28810195-1437-49E6-9F16-AF127C5750C2}" srcId="{137F3DE4-3103-41FD-933C-0B5DD6CD19BB}" destId="{0EAB44F8-DA7F-49ED-8F31-1756FE82B231}" srcOrd="1" destOrd="0" parTransId="{A20FDC1B-52AD-487B-AC0F-238EC562567C}" sibTransId="{2B84C07C-301D-49BF-AF73-9427F33B425B}"/>
    <dgm:cxn modelId="{65D8649B-CCC3-463E-A467-E6C815C0A85E}" type="presOf" srcId="{0EAB44F8-DA7F-49ED-8F31-1756FE82B231}" destId="{573BA94D-1219-4213-A622-D563A9797D40}" srcOrd="0" destOrd="0" presId="urn:microsoft.com/office/officeart/2005/8/layout/process1"/>
    <dgm:cxn modelId="{E01B8DE7-6A6D-4A78-808B-B63C0A799103}" srcId="{137F3DE4-3103-41FD-933C-0B5DD6CD19BB}" destId="{FFD8468A-ACA3-499E-AC3E-3C2620698010}" srcOrd="2" destOrd="0" parTransId="{FE44F486-1229-454B-99DC-31B272D29A84}" sibTransId="{65F97B6C-D9FA-4538-9F16-F4F2C792B24E}"/>
    <dgm:cxn modelId="{CA81B52C-0911-4EB9-8D70-C3D386EA7BDC}" type="presParOf" srcId="{6C6B97BD-C990-4305-9A19-519F1AF04D45}" destId="{C2B256EF-DCBD-44C2-84DF-E27B6520B9B8}" srcOrd="0" destOrd="0" presId="urn:microsoft.com/office/officeart/2005/8/layout/process1"/>
    <dgm:cxn modelId="{3569CA1E-D9EA-46AA-84B1-072712DB6074}" type="presParOf" srcId="{6C6B97BD-C990-4305-9A19-519F1AF04D45}" destId="{46239177-BFC7-47D1-9D14-F933144841CA}" srcOrd="1" destOrd="0" presId="urn:microsoft.com/office/officeart/2005/8/layout/process1"/>
    <dgm:cxn modelId="{7E18AE4E-4528-4A4E-B3F6-36739776FBDE}" type="presParOf" srcId="{46239177-BFC7-47D1-9D14-F933144841CA}" destId="{658DEFEC-6499-41E0-8838-C0569298AF11}" srcOrd="0" destOrd="0" presId="urn:microsoft.com/office/officeart/2005/8/layout/process1"/>
    <dgm:cxn modelId="{40DC1244-4C4E-4EEC-BD5A-48103B299019}" type="presParOf" srcId="{6C6B97BD-C990-4305-9A19-519F1AF04D45}" destId="{573BA94D-1219-4213-A622-D563A9797D40}" srcOrd="2" destOrd="0" presId="urn:microsoft.com/office/officeart/2005/8/layout/process1"/>
    <dgm:cxn modelId="{EC2E9592-1132-401B-B427-85A60B3DF70A}" type="presParOf" srcId="{6C6B97BD-C990-4305-9A19-519F1AF04D45}" destId="{DCAB411A-88C2-4A06-980E-EC18A4B76421}" srcOrd="3" destOrd="0" presId="urn:microsoft.com/office/officeart/2005/8/layout/process1"/>
    <dgm:cxn modelId="{B252A3B4-A0C2-4F3A-BA59-DFA4FDB95FD3}" type="presParOf" srcId="{DCAB411A-88C2-4A06-980E-EC18A4B76421}" destId="{7E5A72A3-35A5-412A-8114-988011FCF3B8}" srcOrd="0" destOrd="0" presId="urn:microsoft.com/office/officeart/2005/8/layout/process1"/>
    <dgm:cxn modelId="{C2B48DB5-7EC1-4F9D-8FF4-5E1F39ED03D9}" type="presParOf" srcId="{6C6B97BD-C990-4305-9A19-519F1AF04D45}" destId="{D8962E31-3E6D-4C09-8A34-17D6C9DEA14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7F3DE4-3103-41FD-933C-0B5DD6CD19B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A845D8D-4913-460A-AFDD-3ECD8C436344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Výrobce</a:t>
          </a:r>
        </a:p>
      </dgm:t>
    </dgm:pt>
    <dgm:pt modelId="{C83D5B40-0443-4084-A5C8-C5FC97C7F99A}" type="parTrans" cxnId="{1CEE8C0B-F3EC-4C55-AC00-920E87CB3936}">
      <dgm:prSet/>
      <dgm:spPr/>
      <dgm:t>
        <a:bodyPr/>
        <a:lstStyle/>
        <a:p>
          <a:endParaRPr lang="cs-CZ"/>
        </a:p>
      </dgm:t>
    </dgm:pt>
    <dgm:pt modelId="{D8DC5D10-2496-48F9-BD1B-CCF8E75A72C3}" type="sibTrans" cxnId="{1CEE8C0B-F3EC-4C55-AC00-920E87CB3936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0EAB44F8-DA7F-49ED-8F31-1756FE82B231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Obchodní mezičlánek</a:t>
          </a:r>
        </a:p>
      </dgm:t>
    </dgm:pt>
    <dgm:pt modelId="{A20FDC1B-52AD-487B-AC0F-238EC562567C}" type="parTrans" cxnId="{28810195-1437-49E6-9F16-AF127C5750C2}">
      <dgm:prSet/>
      <dgm:spPr/>
      <dgm:t>
        <a:bodyPr/>
        <a:lstStyle/>
        <a:p>
          <a:endParaRPr lang="cs-CZ"/>
        </a:p>
      </dgm:t>
    </dgm:pt>
    <dgm:pt modelId="{2B84C07C-301D-49BF-AF73-9427F33B425B}" type="sibTrans" cxnId="{28810195-1437-49E6-9F16-AF127C5750C2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FFD8468A-ACA3-499E-AC3E-3C2620698010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Zákazník</a:t>
          </a:r>
        </a:p>
      </dgm:t>
    </dgm:pt>
    <dgm:pt modelId="{FE44F486-1229-454B-99DC-31B272D29A84}" type="parTrans" cxnId="{E01B8DE7-6A6D-4A78-808B-B63C0A799103}">
      <dgm:prSet/>
      <dgm:spPr/>
      <dgm:t>
        <a:bodyPr/>
        <a:lstStyle/>
        <a:p>
          <a:endParaRPr lang="cs-CZ"/>
        </a:p>
      </dgm:t>
    </dgm:pt>
    <dgm:pt modelId="{65F97B6C-D9FA-4538-9F16-F4F2C792B24E}" type="sibTrans" cxnId="{E01B8DE7-6A6D-4A78-808B-B63C0A799103}">
      <dgm:prSet/>
      <dgm:spPr/>
      <dgm:t>
        <a:bodyPr/>
        <a:lstStyle/>
        <a:p>
          <a:endParaRPr lang="cs-CZ"/>
        </a:p>
      </dgm:t>
    </dgm:pt>
    <dgm:pt modelId="{6C6B97BD-C990-4305-9A19-519F1AF04D45}" type="pres">
      <dgm:prSet presAssocID="{137F3DE4-3103-41FD-933C-0B5DD6CD19BB}" presName="Name0" presStyleCnt="0">
        <dgm:presLayoutVars>
          <dgm:dir/>
          <dgm:resizeHandles val="exact"/>
        </dgm:presLayoutVars>
      </dgm:prSet>
      <dgm:spPr/>
    </dgm:pt>
    <dgm:pt modelId="{C2B256EF-DCBD-44C2-84DF-E27B6520B9B8}" type="pres">
      <dgm:prSet presAssocID="{6A845D8D-4913-460A-AFDD-3ECD8C436344}" presName="node" presStyleLbl="node1" presStyleIdx="0" presStyleCnt="3">
        <dgm:presLayoutVars>
          <dgm:bulletEnabled val="1"/>
        </dgm:presLayoutVars>
      </dgm:prSet>
      <dgm:spPr/>
    </dgm:pt>
    <dgm:pt modelId="{46239177-BFC7-47D1-9D14-F933144841CA}" type="pres">
      <dgm:prSet presAssocID="{D8DC5D10-2496-48F9-BD1B-CCF8E75A72C3}" presName="sibTrans" presStyleLbl="sibTrans2D1" presStyleIdx="0" presStyleCnt="2" custAng="10800000"/>
      <dgm:spPr/>
    </dgm:pt>
    <dgm:pt modelId="{658DEFEC-6499-41E0-8838-C0569298AF11}" type="pres">
      <dgm:prSet presAssocID="{D8DC5D10-2496-48F9-BD1B-CCF8E75A72C3}" presName="connectorText" presStyleLbl="sibTrans2D1" presStyleIdx="0" presStyleCnt="2"/>
      <dgm:spPr/>
    </dgm:pt>
    <dgm:pt modelId="{573BA94D-1219-4213-A622-D563A9797D40}" type="pres">
      <dgm:prSet presAssocID="{0EAB44F8-DA7F-49ED-8F31-1756FE82B231}" presName="node" presStyleLbl="node1" presStyleIdx="1" presStyleCnt="3">
        <dgm:presLayoutVars>
          <dgm:bulletEnabled val="1"/>
        </dgm:presLayoutVars>
      </dgm:prSet>
      <dgm:spPr/>
    </dgm:pt>
    <dgm:pt modelId="{DCAB411A-88C2-4A06-980E-EC18A4B76421}" type="pres">
      <dgm:prSet presAssocID="{2B84C07C-301D-49BF-AF73-9427F33B425B}" presName="sibTrans" presStyleLbl="sibTrans2D1" presStyleIdx="1" presStyleCnt="2" custAng="10800000"/>
      <dgm:spPr/>
    </dgm:pt>
    <dgm:pt modelId="{7E5A72A3-35A5-412A-8114-988011FCF3B8}" type="pres">
      <dgm:prSet presAssocID="{2B84C07C-301D-49BF-AF73-9427F33B425B}" presName="connectorText" presStyleLbl="sibTrans2D1" presStyleIdx="1" presStyleCnt="2"/>
      <dgm:spPr/>
    </dgm:pt>
    <dgm:pt modelId="{D8962E31-3E6D-4C09-8A34-17D6C9DEA147}" type="pres">
      <dgm:prSet presAssocID="{FFD8468A-ACA3-499E-AC3E-3C2620698010}" presName="node" presStyleLbl="node1" presStyleIdx="2" presStyleCnt="3">
        <dgm:presLayoutVars>
          <dgm:bulletEnabled val="1"/>
        </dgm:presLayoutVars>
      </dgm:prSet>
      <dgm:spPr/>
    </dgm:pt>
  </dgm:ptLst>
  <dgm:cxnLst>
    <dgm:cxn modelId="{1CEE8C0B-F3EC-4C55-AC00-920E87CB3936}" srcId="{137F3DE4-3103-41FD-933C-0B5DD6CD19BB}" destId="{6A845D8D-4913-460A-AFDD-3ECD8C436344}" srcOrd="0" destOrd="0" parTransId="{C83D5B40-0443-4084-A5C8-C5FC97C7F99A}" sibTransId="{D8DC5D10-2496-48F9-BD1B-CCF8E75A72C3}"/>
    <dgm:cxn modelId="{D3BA4035-7AE7-4105-B446-BCCFE96AA55D}" type="presOf" srcId="{FFD8468A-ACA3-499E-AC3E-3C2620698010}" destId="{D8962E31-3E6D-4C09-8A34-17D6C9DEA147}" srcOrd="0" destOrd="0" presId="urn:microsoft.com/office/officeart/2005/8/layout/process1"/>
    <dgm:cxn modelId="{77D5BF3A-2735-4A72-AB49-49A4EEB8687A}" type="presOf" srcId="{137F3DE4-3103-41FD-933C-0B5DD6CD19BB}" destId="{6C6B97BD-C990-4305-9A19-519F1AF04D45}" srcOrd="0" destOrd="0" presId="urn:microsoft.com/office/officeart/2005/8/layout/process1"/>
    <dgm:cxn modelId="{F4DB125E-A646-4208-8ED8-6B6BF5B876EA}" type="presOf" srcId="{2B84C07C-301D-49BF-AF73-9427F33B425B}" destId="{7E5A72A3-35A5-412A-8114-988011FCF3B8}" srcOrd="1" destOrd="0" presId="urn:microsoft.com/office/officeart/2005/8/layout/process1"/>
    <dgm:cxn modelId="{D080306A-BA1E-457D-BD26-2CB6383205F9}" type="presOf" srcId="{D8DC5D10-2496-48F9-BD1B-CCF8E75A72C3}" destId="{46239177-BFC7-47D1-9D14-F933144841CA}" srcOrd="0" destOrd="0" presId="urn:microsoft.com/office/officeart/2005/8/layout/process1"/>
    <dgm:cxn modelId="{8FA5CF70-3E15-4E5C-ACF8-FE5E4951F745}" type="presOf" srcId="{D8DC5D10-2496-48F9-BD1B-CCF8E75A72C3}" destId="{658DEFEC-6499-41E0-8838-C0569298AF11}" srcOrd="1" destOrd="0" presId="urn:microsoft.com/office/officeart/2005/8/layout/process1"/>
    <dgm:cxn modelId="{E311CF5A-387B-4CE0-8D36-43D88BDD0277}" type="presOf" srcId="{2B84C07C-301D-49BF-AF73-9427F33B425B}" destId="{DCAB411A-88C2-4A06-980E-EC18A4B76421}" srcOrd="0" destOrd="0" presId="urn:microsoft.com/office/officeart/2005/8/layout/process1"/>
    <dgm:cxn modelId="{B0F45683-915D-4C5D-A131-2C71E0598F0B}" type="presOf" srcId="{6A845D8D-4913-460A-AFDD-3ECD8C436344}" destId="{C2B256EF-DCBD-44C2-84DF-E27B6520B9B8}" srcOrd="0" destOrd="0" presId="urn:microsoft.com/office/officeart/2005/8/layout/process1"/>
    <dgm:cxn modelId="{28810195-1437-49E6-9F16-AF127C5750C2}" srcId="{137F3DE4-3103-41FD-933C-0B5DD6CD19BB}" destId="{0EAB44F8-DA7F-49ED-8F31-1756FE82B231}" srcOrd="1" destOrd="0" parTransId="{A20FDC1B-52AD-487B-AC0F-238EC562567C}" sibTransId="{2B84C07C-301D-49BF-AF73-9427F33B425B}"/>
    <dgm:cxn modelId="{65D8649B-CCC3-463E-A467-E6C815C0A85E}" type="presOf" srcId="{0EAB44F8-DA7F-49ED-8F31-1756FE82B231}" destId="{573BA94D-1219-4213-A622-D563A9797D40}" srcOrd="0" destOrd="0" presId="urn:microsoft.com/office/officeart/2005/8/layout/process1"/>
    <dgm:cxn modelId="{E01B8DE7-6A6D-4A78-808B-B63C0A799103}" srcId="{137F3DE4-3103-41FD-933C-0B5DD6CD19BB}" destId="{FFD8468A-ACA3-499E-AC3E-3C2620698010}" srcOrd="2" destOrd="0" parTransId="{FE44F486-1229-454B-99DC-31B272D29A84}" sibTransId="{65F97B6C-D9FA-4538-9F16-F4F2C792B24E}"/>
    <dgm:cxn modelId="{CA81B52C-0911-4EB9-8D70-C3D386EA7BDC}" type="presParOf" srcId="{6C6B97BD-C990-4305-9A19-519F1AF04D45}" destId="{C2B256EF-DCBD-44C2-84DF-E27B6520B9B8}" srcOrd="0" destOrd="0" presId="urn:microsoft.com/office/officeart/2005/8/layout/process1"/>
    <dgm:cxn modelId="{3569CA1E-D9EA-46AA-84B1-072712DB6074}" type="presParOf" srcId="{6C6B97BD-C990-4305-9A19-519F1AF04D45}" destId="{46239177-BFC7-47D1-9D14-F933144841CA}" srcOrd="1" destOrd="0" presId="urn:microsoft.com/office/officeart/2005/8/layout/process1"/>
    <dgm:cxn modelId="{7E18AE4E-4528-4A4E-B3F6-36739776FBDE}" type="presParOf" srcId="{46239177-BFC7-47D1-9D14-F933144841CA}" destId="{658DEFEC-6499-41E0-8838-C0569298AF11}" srcOrd="0" destOrd="0" presId="urn:microsoft.com/office/officeart/2005/8/layout/process1"/>
    <dgm:cxn modelId="{40DC1244-4C4E-4EEC-BD5A-48103B299019}" type="presParOf" srcId="{6C6B97BD-C990-4305-9A19-519F1AF04D45}" destId="{573BA94D-1219-4213-A622-D563A9797D40}" srcOrd="2" destOrd="0" presId="urn:microsoft.com/office/officeart/2005/8/layout/process1"/>
    <dgm:cxn modelId="{EC2E9592-1132-401B-B427-85A60B3DF70A}" type="presParOf" srcId="{6C6B97BD-C990-4305-9A19-519F1AF04D45}" destId="{DCAB411A-88C2-4A06-980E-EC18A4B76421}" srcOrd="3" destOrd="0" presId="urn:microsoft.com/office/officeart/2005/8/layout/process1"/>
    <dgm:cxn modelId="{B252A3B4-A0C2-4F3A-BA59-DFA4FDB95FD3}" type="presParOf" srcId="{DCAB411A-88C2-4A06-980E-EC18A4B76421}" destId="{7E5A72A3-35A5-412A-8114-988011FCF3B8}" srcOrd="0" destOrd="0" presId="urn:microsoft.com/office/officeart/2005/8/layout/process1"/>
    <dgm:cxn modelId="{C2B48DB5-7EC1-4F9D-8FF4-5E1F39ED03D9}" type="presParOf" srcId="{6C6B97BD-C990-4305-9A19-519F1AF04D45}" destId="{D8962E31-3E6D-4C09-8A34-17D6C9DEA14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D8C38A-4A0C-43F8-97D1-3390983D0FB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47CF5D2-9AB8-4AB0-A82B-39DE348A12B9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kognitivní</a:t>
          </a:r>
        </a:p>
      </dgm:t>
    </dgm:pt>
    <dgm:pt modelId="{CC4A86D8-4F9E-4955-8CC8-2D2D1AC634C7}" type="parTrans" cxnId="{42C75F9C-2660-42E2-8567-A76B7BCC3476}">
      <dgm:prSet/>
      <dgm:spPr/>
      <dgm:t>
        <a:bodyPr/>
        <a:lstStyle/>
        <a:p>
          <a:endParaRPr lang="cs-CZ"/>
        </a:p>
      </dgm:t>
    </dgm:pt>
    <dgm:pt modelId="{F9B548C3-A15A-474D-9003-348214859B1C}" type="sibTrans" cxnId="{42C75F9C-2660-42E2-8567-A76B7BCC3476}">
      <dgm:prSet/>
      <dgm:spPr/>
      <dgm:t>
        <a:bodyPr/>
        <a:lstStyle/>
        <a:p>
          <a:endParaRPr lang="cs-CZ"/>
        </a:p>
      </dgm:t>
    </dgm:pt>
    <dgm:pt modelId="{4DED4803-0611-49B6-AA19-AE14A2664C39}">
      <dgm:prSet phldrT="[Text]" custT="1"/>
      <dgm:spPr/>
      <dgm:t>
        <a:bodyPr/>
        <a:lstStyle/>
        <a:p>
          <a:r>
            <a:rPr lang="cs-CZ" sz="1200" b="1" dirty="0"/>
            <a:t>MYSLÍM</a:t>
          </a:r>
        </a:p>
      </dgm:t>
    </dgm:pt>
    <dgm:pt modelId="{ACA6244A-7202-4A7A-9D49-EA76FCDE95D4}" type="parTrans" cxnId="{F058C320-1E86-42AF-8559-7F543D25826B}">
      <dgm:prSet/>
      <dgm:spPr/>
      <dgm:t>
        <a:bodyPr/>
        <a:lstStyle/>
        <a:p>
          <a:endParaRPr lang="cs-CZ"/>
        </a:p>
      </dgm:t>
    </dgm:pt>
    <dgm:pt modelId="{C8C852EE-396D-43BA-A8A0-5DB5D41D9103}" type="sibTrans" cxnId="{F058C320-1E86-42AF-8559-7F543D25826B}">
      <dgm:prSet/>
      <dgm:spPr/>
      <dgm:t>
        <a:bodyPr/>
        <a:lstStyle/>
        <a:p>
          <a:endParaRPr lang="cs-CZ"/>
        </a:p>
      </dgm:t>
    </dgm:pt>
    <dgm:pt modelId="{FBA3FC8C-B2C9-43C9-BAAA-4BAB2863FDBD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emocionální</a:t>
          </a:r>
        </a:p>
      </dgm:t>
    </dgm:pt>
    <dgm:pt modelId="{AB66B9DB-122C-44E9-920C-CFAE07F65CDC}" type="parTrans" cxnId="{314454FE-9A6D-4885-9174-8F3D16FAD9DF}">
      <dgm:prSet/>
      <dgm:spPr/>
      <dgm:t>
        <a:bodyPr/>
        <a:lstStyle/>
        <a:p>
          <a:endParaRPr lang="cs-CZ"/>
        </a:p>
      </dgm:t>
    </dgm:pt>
    <dgm:pt modelId="{B48B3C14-0ED6-460D-8E92-E5C0556640BC}" type="sibTrans" cxnId="{314454FE-9A6D-4885-9174-8F3D16FAD9DF}">
      <dgm:prSet/>
      <dgm:spPr/>
      <dgm:t>
        <a:bodyPr/>
        <a:lstStyle/>
        <a:p>
          <a:endParaRPr lang="cs-CZ"/>
        </a:p>
      </dgm:t>
    </dgm:pt>
    <dgm:pt modelId="{A81C7ECC-31AC-40F9-9A15-DCF522EF4252}">
      <dgm:prSet phldrT="[Text]" custT="1"/>
      <dgm:spPr/>
      <dgm:t>
        <a:bodyPr/>
        <a:lstStyle/>
        <a:p>
          <a:r>
            <a:rPr lang="cs-CZ" sz="1200" b="1" dirty="0"/>
            <a:t>CÍTÍM</a:t>
          </a:r>
        </a:p>
      </dgm:t>
    </dgm:pt>
    <dgm:pt modelId="{370C22C3-A52D-4C4F-B299-441560DEBED9}" type="parTrans" cxnId="{23D5F8BE-3B0F-4E4C-8B76-579312F9432E}">
      <dgm:prSet/>
      <dgm:spPr/>
      <dgm:t>
        <a:bodyPr/>
        <a:lstStyle/>
        <a:p>
          <a:endParaRPr lang="cs-CZ"/>
        </a:p>
      </dgm:t>
    </dgm:pt>
    <dgm:pt modelId="{DC1B137E-63E2-41F6-A68F-9EF542259663}" type="sibTrans" cxnId="{23D5F8BE-3B0F-4E4C-8B76-579312F9432E}">
      <dgm:prSet/>
      <dgm:spPr/>
      <dgm:t>
        <a:bodyPr/>
        <a:lstStyle/>
        <a:p>
          <a:endParaRPr lang="cs-CZ"/>
        </a:p>
      </dgm:t>
    </dgm:pt>
    <dgm:pt modelId="{1BDEB0A1-2719-44F4-A7D0-82D7BD756E19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konativní</a:t>
          </a:r>
        </a:p>
      </dgm:t>
    </dgm:pt>
    <dgm:pt modelId="{8205A927-05DE-4B9C-8194-77691A43A158}" type="parTrans" cxnId="{CF069EFB-C08E-43DF-BDFA-B0607423838E}">
      <dgm:prSet/>
      <dgm:spPr/>
      <dgm:t>
        <a:bodyPr/>
        <a:lstStyle/>
        <a:p>
          <a:endParaRPr lang="cs-CZ"/>
        </a:p>
      </dgm:t>
    </dgm:pt>
    <dgm:pt modelId="{0395F9EC-2E2D-40A7-AFEB-50FF5C45E75A}" type="sibTrans" cxnId="{CF069EFB-C08E-43DF-BDFA-B0607423838E}">
      <dgm:prSet/>
      <dgm:spPr/>
      <dgm:t>
        <a:bodyPr/>
        <a:lstStyle/>
        <a:p>
          <a:endParaRPr lang="cs-CZ"/>
        </a:p>
      </dgm:t>
    </dgm:pt>
    <dgm:pt modelId="{61452C68-6FFD-4C50-A56E-7CD5DEDE180B}">
      <dgm:prSet phldrT="[Text]" custT="1"/>
      <dgm:spPr/>
      <dgm:t>
        <a:bodyPr/>
        <a:lstStyle/>
        <a:p>
          <a:r>
            <a:rPr lang="cs-CZ" sz="1200" b="1" dirty="0"/>
            <a:t>DĚLÁM</a:t>
          </a:r>
        </a:p>
      </dgm:t>
    </dgm:pt>
    <dgm:pt modelId="{EFA99537-F9ED-4277-A70C-4E8A0BF24686}" type="parTrans" cxnId="{53DD216F-6B60-47DA-A475-97077DEA9A18}">
      <dgm:prSet/>
      <dgm:spPr/>
      <dgm:t>
        <a:bodyPr/>
        <a:lstStyle/>
        <a:p>
          <a:endParaRPr lang="cs-CZ"/>
        </a:p>
      </dgm:t>
    </dgm:pt>
    <dgm:pt modelId="{56513223-DCE5-45B5-9BB2-274955917987}" type="sibTrans" cxnId="{53DD216F-6B60-47DA-A475-97077DEA9A18}">
      <dgm:prSet/>
      <dgm:spPr/>
      <dgm:t>
        <a:bodyPr/>
        <a:lstStyle/>
        <a:p>
          <a:endParaRPr lang="cs-CZ"/>
        </a:p>
      </dgm:t>
    </dgm:pt>
    <dgm:pt modelId="{AA57834B-4B35-4BF2-9B76-D06CD6E666F3}" type="pres">
      <dgm:prSet presAssocID="{9AD8C38A-4A0C-43F8-97D1-3390983D0FB4}" presName="rootnode" presStyleCnt="0">
        <dgm:presLayoutVars>
          <dgm:chMax/>
          <dgm:chPref/>
          <dgm:dir/>
          <dgm:animLvl val="lvl"/>
        </dgm:presLayoutVars>
      </dgm:prSet>
      <dgm:spPr/>
    </dgm:pt>
    <dgm:pt modelId="{7090BCAE-B665-4889-8D18-4165BB0BD9E1}" type="pres">
      <dgm:prSet presAssocID="{447CF5D2-9AB8-4AB0-A82B-39DE348A12B9}" presName="composite" presStyleCnt="0"/>
      <dgm:spPr/>
    </dgm:pt>
    <dgm:pt modelId="{0AD0DA76-B85D-4E99-BDF8-5B7B65CB8AB4}" type="pres">
      <dgm:prSet presAssocID="{447CF5D2-9AB8-4AB0-A82B-39DE348A12B9}" presName="bentUpArrow1" presStyleLbl="alignImgPlace1" presStyleIdx="0" presStyleCnt="2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</dgm:pt>
    <dgm:pt modelId="{CDFD784C-4E4B-4A8A-A08F-0FF6CFE9CB72}" type="pres">
      <dgm:prSet presAssocID="{447CF5D2-9AB8-4AB0-A82B-39DE348A12B9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C4FCE4D7-0306-4B66-B517-DF85D9AA95BF}" type="pres">
      <dgm:prSet presAssocID="{447CF5D2-9AB8-4AB0-A82B-39DE348A12B9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92A0830D-2E1C-4A75-BA3E-7F46955482F9}" type="pres">
      <dgm:prSet presAssocID="{F9B548C3-A15A-474D-9003-348214859B1C}" presName="sibTrans" presStyleCnt="0"/>
      <dgm:spPr/>
    </dgm:pt>
    <dgm:pt modelId="{624F4934-9E8A-4DB6-9808-DCB9B07A4B07}" type="pres">
      <dgm:prSet presAssocID="{FBA3FC8C-B2C9-43C9-BAAA-4BAB2863FDBD}" presName="composite" presStyleCnt="0"/>
      <dgm:spPr/>
    </dgm:pt>
    <dgm:pt modelId="{4E8FA65A-EF40-49D3-A829-3F9245DC8EB6}" type="pres">
      <dgm:prSet presAssocID="{FBA3FC8C-B2C9-43C9-BAAA-4BAB2863FDBD}" presName="bentUpArrow1" presStyleLbl="alignImgPlace1" presStyleIdx="1" presStyleCnt="2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</dgm:pt>
    <dgm:pt modelId="{1589E9ED-A4D8-40F2-A57E-D0D65693342E}" type="pres">
      <dgm:prSet presAssocID="{FBA3FC8C-B2C9-43C9-BAAA-4BAB2863FDBD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51D0C688-A9D8-440B-879E-25CE990335F0}" type="pres">
      <dgm:prSet presAssocID="{FBA3FC8C-B2C9-43C9-BAAA-4BAB2863FDBD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BDBFC624-804D-423C-B94C-193CEB42358A}" type="pres">
      <dgm:prSet presAssocID="{B48B3C14-0ED6-460D-8E92-E5C0556640BC}" presName="sibTrans" presStyleCnt="0"/>
      <dgm:spPr/>
    </dgm:pt>
    <dgm:pt modelId="{7D424401-FD2C-4373-8106-D835E01DFF8B}" type="pres">
      <dgm:prSet presAssocID="{1BDEB0A1-2719-44F4-A7D0-82D7BD756E19}" presName="composite" presStyleCnt="0"/>
      <dgm:spPr/>
    </dgm:pt>
    <dgm:pt modelId="{91C35ACA-4037-4ADC-96AE-31E85C761C63}" type="pres">
      <dgm:prSet presAssocID="{1BDEB0A1-2719-44F4-A7D0-82D7BD756E19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364072A4-123A-4D49-A8CE-4D3E31E59484}" type="pres">
      <dgm:prSet presAssocID="{1BDEB0A1-2719-44F4-A7D0-82D7BD756E19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F058C320-1E86-42AF-8559-7F543D25826B}" srcId="{447CF5D2-9AB8-4AB0-A82B-39DE348A12B9}" destId="{4DED4803-0611-49B6-AA19-AE14A2664C39}" srcOrd="0" destOrd="0" parTransId="{ACA6244A-7202-4A7A-9D49-EA76FCDE95D4}" sibTransId="{C8C852EE-396D-43BA-A8A0-5DB5D41D9103}"/>
    <dgm:cxn modelId="{B93DDE46-6F5C-4A6E-A931-E1631CCB551C}" type="presOf" srcId="{FBA3FC8C-B2C9-43C9-BAAA-4BAB2863FDBD}" destId="{1589E9ED-A4D8-40F2-A57E-D0D65693342E}" srcOrd="0" destOrd="0" presId="urn:microsoft.com/office/officeart/2005/8/layout/StepDownProcess"/>
    <dgm:cxn modelId="{48C6884D-9D5C-4839-BE28-FAFB6D8A08B1}" type="presOf" srcId="{9AD8C38A-4A0C-43F8-97D1-3390983D0FB4}" destId="{AA57834B-4B35-4BF2-9B76-D06CD6E666F3}" srcOrd="0" destOrd="0" presId="urn:microsoft.com/office/officeart/2005/8/layout/StepDownProcess"/>
    <dgm:cxn modelId="{53DD216F-6B60-47DA-A475-97077DEA9A18}" srcId="{1BDEB0A1-2719-44F4-A7D0-82D7BD756E19}" destId="{61452C68-6FFD-4C50-A56E-7CD5DEDE180B}" srcOrd="0" destOrd="0" parTransId="{EFA99537-F9ED-4277-A70C-4E8A0BF24686}" sibTransId="{56513223-DCE5-45B5-9BB2-274955917987}"/>
    <dgm:cxn modelId="{A472B253-46F4-4343-8F5B-92AEAAD021D8}" type="presOf" srcId="{61452C68-6FFD-4C50-A56E-7CD5DEDE180B}" destId="{364072A4-123A-4D49-A8CE-4D3E31E59484}" srcOrd="0" destOrd="0" presId="urn:microsoft.com/office/officeart/2005/8/layout/StepDownProcess"/>
    <dgm:cxn modelId="{42C75F9C-2660-42E2-8567-A76B7BCC3476}" srcId="{9AD8C38A-4A0C-43F8-97D1-3390983D0FB4}" destId="{447CF5D2-9AB8-4AB0-A82B-39DE348A12B9}" srcOrd="0" destOrd="0" parTransId="{CC4A86D8-4F9E-4955-8CC8-2D2D1AC634C7}" sibTransId="{F9B548C3-A15A-474D-9003-348214859B1C}"/>
    <dgm:cxn modelId="{DC4741A0-86DA-459E-8206-52B975B068FC}" type="presOf" srcId="{4DED4803-0611-49B6-AA19-AE14A2664C39}" destId="{C4FCE4D7-0306-4B66-B517-DF85D9AA95BF}" srcOrd="0" destOrd="0" presId="urn:microsoft.com/office/officeart/2005/8/layout/StepDownProcess"/>
    <dgm:cxn modelId="{23D5F8BE-3B0F-4E4C-8B76-579312F9432E}" srcId="{FBA3FC8C-B2C9-43C9-BAAA-4BAB2863FDBD}" destId="{A81C7ECC-31AC-40F9-9A15-DCF522EF4252}" srcOrd="0" destOrd="0" parTransId="{370C22C3-A52D-4C4F-B299-441560DEBED9}" sibTransId="{DC1B137E-63E2-41F6-A68F-9EF542259663}"/>
    <dgm:cxn modelId="{783137D1-B2E3-4944-81CD-4D94E6AF4A50}" type="presOf" srcId="{1BDEB0A1-2719-44F4-A7D0-82D7BD756E19}" destId="{91C35ACA-4037-4ADC-96AE-31E85C761C63}" srcOrd="0" destOrd="0" presId="urn:microsoft.com/office/officeart/2005/8/layout/StepDownProcess"/>
    <dgm:cxn modelId="{9C997ED8-7E28-4C70-B5E2-9241EA669F45}" type="presOf" srcId="{447CF5D2-9AB8-4AB0-A82B-39DE348A12B9}" destId="{CDFD784C-4E4B-4A8A-A08F-0FF6CFE9CB72}" srcOrd="0" destOrd="0" presId="urn:microsoft.com/office/officeart/2005/8/layout/StepDownProcess"/>
    <dgm:cxn modelId="{6FCD14ED-398C-49C1-A5CF-519E6FA78A38}" type="presOf" srcId="{A81C7ECC-31AC-40F9-9A15-DCF522EF4252}" destId="{51D0C688-A9D8-440B-879E-25CE990335F0}" srcOrd="0" destOrd="0" presId="urn:microsoft.com/office/officeart/2005/8/layout/StepDownProcess"/>
    <dgm:cxn modelId="{CF069EFB-C08E-43DF-BDFA-B0607423838E}" srcId="{9AD8C38A-4A0C-43F8-97D1-3390983D0FB4}" destId="{1BDEB0A1-2719-44F4-A7D0-82D7BD756E19}" srcOrd="2" destOrd="0" parTransId="{8205A927-05DE-4B9C-8194-77691A43A158}" sibTransId="{0395F9EC-2E2D-40A7-AFEB-50FF5C45E75A}"/>
    <dgm:cxn modelId="{314454FE-9A6D-4885-9174-8F3D16FAD9DF}" srcId="{9AD8C38A-4A0C-43F8-97D1-3390983D0FB4}" destId="{FBA3FC8C-B2C9-43C9-BAAA-4BAB2863FDBD}" srcOrd="1" destOrd="0" parTransId="{AB66B9DB-122C-44E9-920C-CFAE07F65CDC}" sibTransId="{B48B3C14-0ED6-460D-8E92-E5C0556640BC}"/>
    <dgm:cxn modelId="{43FD032C-9025-4C3F-B4B1-D21F3A2458F4}" type="presParOf" srcId="{AA57834B-4B35-4BF2-9B76-D06CD6E666F3}" destId="{7090BCAE-B665-4889-8D18-4165BB0BD9E1}" srcOrd="0" destOrd="0" presId="urn:microsoft.com/office/officeart/2005/8/layout/StepDownProcess"/>
    <dgm:cxn modelId="{D93F70AB-F6B0-446C-BA7C-8A5D71C61094}" type="presParOf" srcId="{7090BCAE-B665-4889-8D18-4165BB0BD9E1}" destId="{0AD0DA76-B85D-4E99-BDF8-5B7B65CB8AB4}" srcOrd="0" destOrd="0" presId="urn:microsoft.com/office/officeart/2005/8/layout/StepDownProcess"/>
    <dgm:cxn modelId="{1BD8132D-1CDD-4EF9-B4EA-9CD80D751BDC}" type="presParOf" srcId="{7090BCAE-B665-4889-8D18-4165BB0BD9E1}" destId="{CDFD784C-4E4B-4A8A-A08F-0FF6CFE9CB72}" srcOrd="1" destOrd="0" presId="urn:microsoft.com/office/officeart/2005/8/layout/StepDownProcess"/>
    <dgm:cxn modelId="{AAF5D34C-94AE-474E-9FF8-3EB0577445AF}" type="presParOf" srcId="{7090BCAE-B665-4889-8D18-4165BB0BD9E1}" destId="{C4FCE4D7-0306-4B66-B517-DF85D9AA95BF}" srcOrd="2" destOrd="0" presId="urn:microsoft.com/office/officeart/2005/8/layout/StepDownProcess"/>
    <dgm:cxn modelId="{98A9F167-1B78-4107-A826-0CD6B4F0E9A5}" type="presParOf" srcId="{AA57834B-4B35-4BF2-9B76-D06CD6E666F3}" destId="{92A0830D-2E1C-4A75-BA3E-7F46955482F9}" srcOrd="1" destOrd="0" presId="urn:microsoft.com/office/officeart/2005/8/layout/StepDownProcess"/>
    <dgm:cxn modelId="{285BC695-C6CD-46C8-8F10-AEF3E5DC057A}" type="presParOf" srcId="{AA57834B-4B35-4BF2-9B76-D06CD6E666F3}" destId="{624F4934-9E8A-4DB6-9808-DCB9B07A4B07}" srcOrd="2" destOrd="0" presId="urn:microsoft.com/office/officeart/2005/8/layout/StepDownProcess"/>
    <dgm:cxn modelId="{684AF587-1C8D-4F1B-B3B7-DAEA1386E79C}" type="presParOf" srcId="{624F4934-9E8A-4DB6-9808-DCB9B07A4B07}" destId="{4E8FA65A-EF40-49D3-A829-3F9245DC8EB6}" srcOrd="0" destOrd="0" presId="urn:microsoft.com/office/officeart/2005/8/layout/StepDownProcess"/>
    <dgm:cxn modelId="{4E71F6C0-E308-4AAA-A49B-5658414F92CF}" type="presParOf" srcId="{624F4934-9E8A-4DB6-9808-DCB9B07A4B07}" destId="{1589E9ED-A4D8-40F2-A57E-D0D65693342E}" srcOrd="1" destOrd="0" presId="urn:microsoft.com/office/officeart/2005/8/layout/StepDownProcess"/>
    <dgm:cxn modelId="{5905B22D-6D9A-4C7B-95CB-5C7D58F9A1C8}" type="presParOf" srcId="{624F4934-9E8A-4DB6-9808-DCB9B07A4B07}" destId="{51D0C688-A9D8-440B-879E-25CE990335F0}" srcOrd="2" destOrd="0" presId="urn:microsoft.com/office/officeart/2005/8/layout/StepDownProcess"/>
    <dgm:cxn modelId="{EB4DC2B5-12E1-412E-96E2-8B307B43E355}" type="presParOf" srcId="{AA57834B-4B35-4BF2-9B76-D06CD6E666F3}" destId="{BDBFC624-804D-423C-B94C-193CEB42358A}" srcOrd="3" destOrd="0" presId="urn:microsoft.com/office/officeart/2005/8/layout/StepDownProcess"/>
    <dgm:cxn modelId="{50151D0D-DF49-48B9-AFE6-E889955B0E98}" type="presParOf" srcId="{AA57834B-4B35-4BF2-9B76-D06CD6E666F3}" destId="{7D424401-FD2C-4373-8106-D835E01DFF8B}" srcOrd="4" destOrd="0" presId="urn:microsoft.com/office/officeart/2005/8/layout/StepDownProcess"/>
    <dgm:cxn modelId="{9C854BCA-D668-4D97-9F20-0BBD2FA6F946}" type="presParOf" srcId="{7D424401-FD2C-4373-8106-D835E01DFF8B}" destId="{91C35ACA-4037-4ADC-96AE-31E85C761C63}" srcOrd="0" destOrd="0" presId="urn:microsoft.com/office/officeart/2005/8/layout/StepDownProcess"/>
    <dgm:cxn modelId="{006C4E37-4F19-4A0E-B512-992392B22835}" type="presParOf" srcId="{7D424401-FD2C-4373-8106-D835E01DFF8B}" destId="{364072A4-123A-4D49-A8CE-4D3E31E59484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F614CA29-0ED9-4019-A366-158150FBA97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ATTENTION</a:t>
          </a:r>
        </a:p>
        <a:p>
          <a:pPr algn="ctr"/>
          <a:r>
            <a:rPr lang="cs-CZ" sz="1400" b="0" dirty="0"/>
            <a:t>Upoutání pozornosti</a:t>
          </a:r>
        </a:p>
      </dgm:t>
    </dgm:pt>
    <dgm:pt modelId="{F7D622CB-55DE-4A15-AD76-2544EBAC6A1C}" type="parTrans" cxnId="{1364C326-914C-4EC0-90F7-A7905532E44A}">
      <dgm:prSet/>
      <dgm:spPr/>
      <dgm:t>
        <a:bodyPr/>
        <a:lstStyle/>
        <a:p>
          <a:pPr algn="ctr"/>
          <a:endParaRPr lang="cs-CZ"/>
        </a:p>
      </dgm:t>
    </dgm:pt>
    <dgm:pt modelId="{69BF34E7-BBFB-413E-B53C-5ED9AA247908}" type="sibTrans" cxnId="{1364C326-914C-4EC0-90F7-A7905532E44A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INTEREST</a:t>
          </a:r>
        </a:p>
        <a:p>
          <a:pPr algn="ctr"/>
          <a:r>
            <a:rPr lang="cs-CZ" sz="1400" b="0" dirty="0"/>
            <a:t>Vzbuzení zájmu</a:t>
          </a:r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DE0ABC8B-FD19-4C28-86FA-67C73AC3014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ACTION</a:t>
          </a:r>
        </a:p>
        <a:p>
          <a:pPr algn="ctr"/>
          <a:r>
            <a:rPr lang="cs-CZ" sz="1400" b="0" dirty="0"/>
            <a:t>Dosažení akce</a:t>
          </a:r>
        </a:p>
      </dgm:t>
    </dgm:pt>
    <dgm:pt modelId="{70594E67-8CA7-44CA-81E9-CDECBE3E8CAB}" type="par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8707060A-A61D-45F4-8FC2-A8E0F3360E53}" type="sib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DESIRE</a:t>
          </a:r>
        </a:p>
        <a:p>
          <a:pPr algn="ctr"/>
          <a:r>
            <a:rPr lang="cs-CZ" sz="1400" b="0" dirty="0"/>
            <a:t>Vyvolání touhy</a:t>
          </a:r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B00F488C-3D30-46CE-A1B8-0C190DF1882E}" type="pres">
      <dgm:prSet presAssocID="{F614CA29-0ED9-4019-A366-158150FBA97D}" presName="node" presStyleLbl="node1" presStyleIdx="0" presStyleCnt="4">
        <dgm:presLayoutVars>
          <dgm:bulletEnabled val="1"/>
        </dgm:presLayoutVars>
      </dgm:prSet>
      <dgm:spPr/>
    </dgm:pt>
    <dgm:pt modelId="{FF98BA2C-8684-4E97-A222-C783BCC41BC5}" type="pres">
      <dgm:prSet presAssocID="{69BF34E7-BBFB-413E-B53C-5ED9AA247908}" presName="sibTrans" presStyleLbl="sibTrans2D1" presStyleIdx="0" presStyleCnt="3"/>
      <dgm:spPr/>
    </dgm:pt>
    <dgm:pt modelId="{FDC9E6ED-1F43-45F5-BC41-ABFAC3ADB962}" type="pres">
      <dgm:prSet presAssocID="{69BF34E7-BBFB-413E-B53C-5ED9AA247908}" presName="connectorText" presStyleLbl="sibTrans2D1" presStyleIdx="0" presStyleCnt="3"/>
      <dgm:spPr/>
    </dgm:pt>
    <dgm:pt modelId="{55005608-542F-4B00-B481-6B32608E28C3}" type="pres">
      <dgm:prSet presAssocID="{E696FC92-DC83-4460-9D4B-1C517BD5570E}" presName="node" presStyleLbl="node1" presStyleIdx="1" presStyleCnt="4">
        <dgm:presLayoutVars>
          <dgm:bulletEnabled val="1"/>
        </dgm:presLayoutVars>
      </dgm:prSet>
      <dgm:spPr/>
    </dgm:pt>
    <dgm:pt modelId="{6962A784-9440-4C2E-BF40-110AB3CEC1A3}" type="pres">
      <dgm:prSet presAssocID="{E77F97E8-EBD9-48B8-BA39-546234A2B2E9}" presName="sibTrans" presStyleLbl="sibTrans2D1" presStyleIdx="1" presStyleCnt="3"/>
      <dgm:spPr/>
    </dgm:pt>
    <dgm:pt modelId="{16FFB711-E858-4325-9912-2B5E36843149}" type="pres">
      <dgm:prSet presAssocID="{E77F97E8-EBD9-48B8-BA39-546234A2B2E9}" presName="connectorText" presStyleLbl="sibTrans2D1" presStyleIdx="1" presStyleCnt="3"/>
      <dgm:spPr/>
    </dgm:pt>
    <dgm:pt modelId="{E73C2B49-BF57-49B7-9E1B-5C8F54F7880B}" type="pres">
      <dgm:prSet presAssocID="{04C68F30-4C0B-4442-BEB7-BA6CFFAD188A}" presName="node" presStyleLbl="node1" presStyleIdx="2" presStyleCnt="4" custLinFactNeighborX="-1574">
        <dgm:presLayoutVars>
          <dgm:bulletEnabled val="1"/>
        </dgm:presLayoutVars>
      </dgm:prSet>
      <dgm:spPr/>
    </dgm:pt>
    <dgm:pt modelId="{A6984C14-5C42-44ED-BA50-9B69B7E9C88C}" type="pres">
      <dgm:prSet presAssocID="{DC1560B1-38FB-43DE-8438-7B7CE7472903}" presName="sibTrans" presStyleLbl="sibTrans2D1" presStyleIdx="2" presStyleCnt="3"/>
      <dgm:spPr/>
    </dgm:pt>
    <dgm:pt modelId="{4E063F47-705E-4FC6-A6E8-81A7319CDD09}" type="pres">
      <dgm:prSet presAssocID="{DC1560B1-38FB-43DE-8438-7B7CE7472903}" presName="connectorText" presStyleLbl="sibTrans2D1" presStyleIdx="2" presStyleCnt="3"/>
      <dgm:spPr/>
    </dgm:pt>
    <dgm:pt modelId="{27C217D5-8205-4D1B-85E8-34613A1D98F2}" type="pres">
      <dgm:prSet presAssocID="{DE0ABC8B-FD19-4C28-86FA-67C73AC3014D}" presName="node" presStyleLbl="node1" presStyleIdx="3" presStyleCnt="4">
        <dgm:presLayoutVars>
          <dgm:bulletEnabled val="1"/>
        </dgm:presLayoutVars>
      </dgm:prSet>
      <dgm:spPr/>
    </dgm:pt>
  </dgm:ptLst>
  <dgm:cxnLst>
    <dgm:cxn modelId="{1364C326-914C-4EC0-90F7-A7905532E44A}" srcId="{756F3824-065C-4EA0-823D-8EE947D816CD}" destId="{F614CA29-0ED9-4019-A366-158150FBA97D}" srcOrd="0" destOrd="0" parTransId="{F7D622CB-55DE-4A15-AD76-2544EBAC6A1C}" sibTransId="{69BF34E7-BBFB-413E-B53C-5ED9AA247908}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C1FEF13A-D0B5-4BB3-B8B3-2340856B2D10}" type="presOf" srcId="{69BF34E7-BBFB-413E-B53C-5ED9AA247908}" destId="{FDC9E6ED-1F43-45F5-BC41-ABFAC3ADB962}" srcOrd="1" destOrd="0" presId="urn:microsoft.com/office/officeart/2005/8/layout/process1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4A82BA43-AF59-454C-B7BB-1F2D48CE6780}" srcId="{756F3824-065C-4EA0-823D-8EE947D816CD}" destId="{E696FC92-DC83-4460-9D4B-1C517BD5570E}" srcOrd="1" destOrd="0" parTransId="{A2E743E2-63A1-4E8E-A4E7-10F19D42FB26}" sibTransId="{E77F97E8-EBD9-48B8-BA39-546234A2B2E9}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E4E0CA75-C476-496E-A7F4-46C3B3810B5C}" srcId="{756F3824-065C-4EA0-823D-8EE947D816CD}" destId="{DE0ABC8B-FD19-4C28-86FA-67C73AC3014D}" srcOrd="3" destOrd="0" parTransId="{70594E67-8CA7-44CA-81E9-CDECBE3E8CAB}" sibTransId="{8707060A-A61D-45F4-8FC2-A8E0F3360E53}"/>
    <dgm:cxn modelId="{0338037D-7CC9-4A6C-92BC-B692BE40EE9B}" type="presOf" srcId="{69BF34E7-BBFB-413E-B53C-5ED9AA247908}" destId="{FF98BA2C-8684-4E97-A222-C783BCC41BC5}" srcOrd="0" destOrd="0" presId="urn:microsoft.com/office/officeart/2005/8/layout/process1"/>
    <dgm:cxn modelId="{9C602E9C-6EA0-4871-B761-C9D05FA603B8}" srcId="{756F3824-065C-4EA0-823D-8EE947D816CD}" destId="{04C68F30-4C0B-4442-BEB7-BA6CFFAD188A}" srcOrd="2" destOrd="0" parTransId="{AA734E69-3A32-48A4-A3B4-0116BEC87A4F}" sibTransId="{DC1560B1-38FB-43DE-8438-7B7CE7472903}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6AAD42C1-8E8B-40F8-97BF-DBBCEE1DE08B}" type="presOf" srcId="{DE0ABC8B-FD19-4C28-86FA-67C73AC3014D}" destId="{27C217D5-8205-4D1B-85E8-34613A1D98F2}" srcOrd="0" destOrd="0" presId="urn:microsoft.com/office/officeart/2005/8/layout/process1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574D11F5-F4E0-4FC9-9706-4B615C9E370A}" type="presOf" srcId="{F614CA29-0ED9-4019-A366-158150FBA97D}" destId="{B00F488C-3D30-46CE-A1B8-0C190DF1882E}" srcOrd="0" destOrd="0" presId="urn:microsoft.com/office/officeart/2005/8/layout/process1"/>
    <dgm:cxn modelId="{6834E710-FED1-4836-B9A4-422A5ADC589D}" type="presParOf" srcId="{EB814FF8-5131-4CEA-BA97-02FD49740EB7}" destId="{B00F488C-3D30-46CE-A1B8-0C190DF1882E}" srcOrd="0" destOrd="0" presId="urn:microsoft.com/office/officeart/2005/8/layout/process1"/>
    <dgm:cxn modelId="{E316CEBC-5501-4ED7-95E2-258AD2D20343}" type="presParOf" srcId="{EB814FF8-5131-4CEA-BA97-02FD49740EB7}" destId="{FF98BA2C-8684-4E97-A222-C783BCC41BC5}" srcOrd="1" destOrd="0" presId="urn:microsoft.com/office/officeart/2005/8/layout/process1"/>
    <dgm:cxn modelId="{2F1B0A3B-D2E6-4936-90F4-6BC37A7F25FA}" type="presParOf" srcId="{FF98BA2C-8684-4E97-A222-C783BCC41BC5}" destId="{FDC9E6ED-1F43-45F5-BC41-ABFAC3ADB962}" srcOrd="0" destOrd="0" presId="urn:microsoft.com/office/officeart/2005/8/layout/process1"/>
    <dgm:cxn modelId="{3A84ABEA-91D2-489D-80E0-6C4D79021C55}" type="presParOf" srcId="{EB814FF8-5131-4CEA-BA97-02FD49740EB7}" destId="{55005608-542F-4B00-B481-6B32608E28C3}" srcOrd="2" destOrd="0" presId="urn:microsoft.com/office/officeart/2005/8/layout/process1"/>
    <dgm:cxn modelId="{081554C9-DCB1-4FC0-B737-38855873C9B2}" type="presParOf" srcId="{EB814FF8-5131-4CEA-BA97-02FD49740EB7}" destId="{6962A784-9440-4C2E-BF40-110AB3CEC1A3}" srcOrd="3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4" destOrd="0" presId="urn:microsoft.com/office/officeart/2005/8/layout/process1"/>
    <dgm:cxn modelId="{E0F0D2D4-A848-43A7-9CD5-7A31E2EC5D08}" type="presParOf" srcId="{EB814FF8-5131-4CEA-BA97-02FD49740EB7}" destId="{A6984C14-5C42-44ED-BA50-9B69B7E9C88C}" srcOrd="5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53175717-478D-4EB6-92CC-90C6BA30AA97}" type="presParOf" srcId="{EB814FF8-5131-4CEA-BA97-02FD49740EB7}" destId="{27C217D5-8205-4D1B-85E8-34613A1D98F2}" srcOrd="6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F614CA29-0ED9-4019-A366-158150FBA97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NEZNALOST</a:t>
          </a:r>
          <a:endParaRPr lang="cs-CZ" sz="1600" b="0" dirty="0"/>
        </a:p>
      </dgm:t>
    </dgm:pt>
    <dgm:pt modelId="{F7D622CB-55DE-4A15-AD76-2544EBAC6A1C}" type="parTrans" cxnId="{1364C326-914C-4EC0-90F7-A7905532E44A}">
      <dgm:prSet/>
      <dgm:spPr/>
      <dgm:t>
        <a:bodyPr/>
        <a:lstStyle/>
        <a:p>
          <a:pPr algn="ctr"/>
          <a:endParaRPr lang="cs-CZ"/>
        </a:p>
      </dgm:t>
    </dgm:pt>
    <dgm:pt modelId="{69BF34E7-BBFB-413E-B53C-5ED9AA247908}" type="sibTrans" cxnId="{1364C326-914C-4EC0-90F7-A7905532E44A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POVĚDOMÍ</a:t>
          </a:r>
          <a:endParaRPr lang="cs-CZ" sz="1600" b="0" dirty="0"/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DE0ABC8B-FD19-4C28-86FA-67C73AC3014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AKCE</a:t>
          </a:r>
          <a:endParaRPr lang="cs-CZ" sz="1600" b="0" dirty="0"/>
        </a:p>
      </dgm:t>
    </dgm:pt>
    <dgm:pt modelId="{70594E67-8CA7-44CA-81E9-CDECBE3E8CAB}" type="par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8707060A-A61D-45F4-8FC2-A8E0F3360E53}" type="sib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POCHOPEN</a:t>
          </a:r>
          <a:r>
            <a:rPr lang="cs-CZ" sz="1400" b="0" dirty="0">
              <a:solidFill>
                <a:schemeClr val="tx1"/>
              </a:solidFill>
            </a:rPr>
            <a:t>Í</a:t>
          </a:r>
          <a:endParaRPr lang="cs-CZ" sz="1400" b="0" dirty="0"/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56AF3160-CCAD-4DCD-96B3-39EFFE5ACB20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0" dirty="0">
              <a:solidFill>
                <a:schemeClr val="tx1"/>
              </a:solidFill>
            </a:rPr>
            <a:t>PŘESVĚDČEN</a:t>
          </a:r>
          <a:r>
            <a:rPr lang="cs-CZ" sz="1400" b="0" dirty="0">
              <a:solidFill>
                <a:schemeClr val="tx1"/>
              </a:solidFill>
            </a:rPr>
            <a:t>Í</a:t>
          </a:r>
        </a:p>
      </dgm:t>
    </dgm:pt>
    <dgm:pt modelId="{B34DDBD2-F1D2-4F07-AF1C-58BAFA6580E8}" type="parTrans" cxnId="{ADDA1539-B910-49E5-A714-0B06F7333114}">
      <dgm:prSet/>
      <dgm:spPr/>
      <dgm:t>
        <a:bodyPr/>
        <a:lstStyle/>
        <a:p>
          <a:endParaRPr lang="cs-CZ"/>
        </a:p>
      </dgm:t>
    </dgm:pt>
    <dgm:pt modelId="{84EA506B-9316-46CC-8DC7-DD6B0D7192E2}" type="sibTrans" cxnId="{ADDA1539-B910-49E5-A714-0B06F7333114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B00F488C-3D30-46CE-A1B8-0C190DF1882E}" type="pres">
      <dgm:prSet presAssocID="{F614CA29-0ED9-4019-A366-158150FBA97D}" presName="node" presStyleLbl="node1" presStyleIdx="0" presStyleCnt="5">
        <dgm:presLayoutVars>
          <dgm:bulletEnabled val="1"/>
        </dgm:presLayoutVars>
      </dgm:prSet>
      <dgm:spPr/>
    </dgm:pt>
    <dgm:pt modelId="{FF98BA2C-8684-4E97-A222-C783BCC41BC5}" type="pres">
      <dgm:prSet presAssocID="{69BF34E7-BBFB-413E-B53C-5ED9AA247908}" presName="sibTrans" presStyleLbl="sibTrans2D1" presStyleIdx="0" presStyleCnt="4"/>
      <dgm:spPr/>
    </dgm:pt>
    <dgm:pt modelId="{FDC9E6ED-1F43-45F5-BC41-ABFAC3ADB962}" type="pres">
      <dgm:prSet presAssocID="{69BF34E7-BBFB-413E-B53C-5ED9AA247908}" presName="connectorText" presStyleLbl="sibTrans2D1" presStyleIdx="0" presStyleCnt="4"/>
      <dgm:spPr/>
    </dgm:pt>
    <dgm:pt modelId="{55005608-542F-4B00-B481-6B32608E28C3}" type="pres">
      <dgm:prSet presAssocID="{E696FC92-DC83-4460-9D4B-1C517BD5570E}" presName="node" presStyleLbl="node1" presStyleIdx="1" presStyleCnt="5">
        <dgm:presLayoutVars>
          <dgm:bulletEnabled val="1"/>
        </dgm:presLayoutVars>
      </dgm:prSet>
      <dgm:spPr/>
    </dgm:pt>
    <dgm:pt modelId="{6962A784-9440-4C2E-BF40-110AB3CEC1A3}" type="pres">
      <dgm:prSet presAssocID="{E77F97E8-EBD9-48B8-BA39-546234A2B2E9}" presName="sibTrans" presStyleLbl="sibTrans2D1" presStyleIdx="1" presStyleCnt="4"/>
      <dgm:spPr/>
    </dgm:pt>
    <dgm:pt modelId="{16FFB711-E858-4325-9912-2B5E36843149}" type="pres">
      <dgm:prSet presAssocID="{E77F97E8-EBD9-48B8-BA39-546234A2B2E9}" presName="connectorText" presStyleLbl="sibTrans2D1" presStyleIdx="1" presStyleCnt="4"/>
      <dgm:spPr/>
    </dgm:pt>
    <dgm:pt modelId="{E73C2B49-BF57-49B7-9E1B-5C8F54F7880B}" type="pres">
      <dgm:prSet presAssocID="{04C68F30-4C0B-4442-BEB7-BA6CFFAD188A}" presName="node" presStyleLbl="node1" presStyleIdx="2" presStyleCnt="5" custLinFactNeighborX="-1574">
        <dgm:presLayoutVars>
          <dgm:bulletEnabled val="1"/>
        </dgm:presLayoutVars>
      </dgm:prSet>
      <dgm:spPr/>
    </dgm:pt>
    <dgm:pt modelId="{A6984C14-5C42-44ED-BA50-9B69B7E9C88C}" type="pres">
      <dgm:prSet presAssocID="{DC1560B1-38FB-43DE-8438-7B7CE7472903}" presName="sibTrans" presStyleLbl="sibTrans2D1" presStyleIdx="2" presStyleCnt="4"/>
      <dgm:spPr/>
    </dgm:pt>
    <dgm:pt modelId="{4E063F47-705E-4FC6-A6E8-81A7319CDD09}" type="pres">
      <dgm:prSet presAssocID="{DC1560B1-38FB-43DE-8438-7B7CE7472903}" presName="connectorText" presStyleLbl="sibTrans2D1" presStyleIdx="2" presStyleCnt="4"/>
      <dgm:spPr/>
    </dgm:pt>
    <dgm:pt modelId="{74572664-E7B5-4AE2-8AFA-8D00FD6F1F64}" type="pres">
      <dgm:prSet presAssocID="{56AF3160-CCAD-4DCD-96B3-39EFFE5ACB20}" presName="node" presStyleLbl="node1" presStyleIdx="3" presStyleCnt="5" custScaleX="111578">
        <dgm:presLayoutVars>
          <dgm:bulletEnabled val="1"/>
        </dgm:presLayoutVars>
      </dgm:prSet>
      <dgm:spPr/>
    </dgm:pt>
    <dgm:pt modelId="{1787E819-2029-4997-A1BF-B4807C1578E0}" type="pres">
      <dgm:prSet presAssocID="{84EA506B-9316-46CC-8DC7-DD6B0D7192E2}" presName="sibTrans" presStyleLbl="sibTrans2D1" presStyleIdx="3" presStyleCnt="4"/>
      <dgm:spPr/>
    </dgm:pt>
    <dgm:pt modelId="{32830AA7-C04F-4BFE-B8ED-415FE2FD4BED}" type="pres">
      <dgm:prSet presAssocID="{84EA506B-9316-46CC-8DC7-DD6B0D7192E2}" presName="connectorText" presStyleLbl="sibTrans2D1" presStyleIdx="3" presStyleCnt="4"/>
      <dgm:spPr/>
    </dgm:pt>
    <dgm:pt modelId="{27C217D5-8205-4D1B-85E8-34613A1D98F2}" type="pres">
      <dgm:prSet presAssocID="{DE0ABC8B-FD19-4C28-86FA-67C73AC3014D}" presName="node" presStyleLbl="node1" presStyleIdx="4" presStyleCnt="5">
        <dgm:presLayoutVars>
          <dgm:bulletEnabled val="1"/>
        </dgm:presLayoutVars>
      </dgm:prSet>
      <dgm:spPr/>
    </dgm:pt>
  </dgm:ptLst>
  <dgm:cxnLst>
    <dgm:cxn modelId="{1364C326-914C-4EC0-90F7-A7905532E44A}" srcId="{756F3824-065C-4EA0-823D-8EE947D816CD}" destId="{F614CA29-0ED9-4019-A366-158150FBA97D}" srcOrd="0" destOrd="0" parTransId="{F7D622CB-55DE-4A15-AD76-2544EBAC6A1C}" sibTransId="{69BF34E7-BBFB-413E-B53C-5ED9AA247908}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ADDA1539-B910-49E5-A714-0B06F7333114}" srcId="{756F3824-065C-4EA0-823D-8EE947D816CD}" destId="{56AF3160-CCAD-4DCD-96B3-39EFFE5ACB20}" srcOrd="3" destOrd="0" parTransId="{B34DDBD2-F1D2-4F07-AF1C-58BAFA6580E8}" sibTransId="{84EA506B-9316-46CC-8DC7-DD6B0D7192E2}"/>
    <dgm:cxn modelId="{C1FEF13A-D0B5-4BB3-B8B3-2340856B2D10}" type="presOf" srcId="{69BF34E7-BBFB-413E-B53C-5ED9AA247908}" destId="{FDC9E6ED-1F43-45F5-BC41-ABFAC3ADB962}" srcOrd="1" destOrd="0" presId="urn:microsoft.com/office/officeart/2005/8/layout/process1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4F280E62-2E6A-4E1E-B64E-6B80A929F8A4}" type="presOf" srcId="{84EA506B-9316-46CC-8DC7-DD6B0D7192E2}" destId="{1787E819-2029-4997-A1BF-B4807C1578E0}" srcOrd="0" destOrd="0" presId="urn:microsoft.com/office/officeart/2005/8/layout/process1"/>
    <dgm:cxn modelId="{4A82BA43-AF59-454C-B7BB-1F2D48CE6780}" srcId="{756F3824-065C-4EA0-823D-8EE947D816CD}" destId="{E696FC92-DC83-4460-9D4B-1C517BD5570E}" srcOrd="1" destOrd="0" parTransId="{A2E743E2-63A1-4E8E-A4E7-10F19D42FB26}" sibTransId="{E77F97E8-EBD9-48B8-BA39-546234A2B2E9}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E4E0CA75-C476-496E-A7F4-46C3B3810B5C}" srcId="{756F3824-065C-4EA0-823D-8EE947D816CD}" destId="{DE0ABC8B-FD19-4C28-86FA-67C73AC3014D}" srcOrd="4" destOrd="0" parTransId="{70594E67-8CA7-44CA-81E9-CDECBE3E8CAB}" sibTransId="{8707060A-A61D-45F4-8FC2-A8E0F3360E53}"/>
    <dgm:cxn modelId="{0338037D-7CC9-4A6C-92BC-B692BE40EE9B}" type="presOf" srcId="{69BF34E7-BBFB-413E-B53C-5ED9AA247908}" destId="{FF98BA2C-8684-4E97-A222-C783BCC41BC5}" srcOrd="0" destOrd="0" presId="urn:microsoft.com/office/officeart/2005/8/layout/process1"/>
    <dgm:cxn modelId="{921A9691-06A2-4EBC-90E1-48069A6BEFCE}" type="presOf" srcId="{84EA506B-9316-46CC-8DC7-DD6B0D7192E2}" destId="{32830AA7-C04F-4BFE-B8ED-415FE2FD4BED}" srcOrd="1" destOrd="0" presId="urn:microsoft.com/office/officeart/2005/8/layout/process1"/>
    <dgm:cxn modelId="{9C602E9C-6EA0-4871-B761-C9D05FA603B8}" srcId="{756F3824-065C-4EA0-823D-8EE947D816CD}" destId="{04C68F30-4C0B-4442-BEB7-BA6CFFAD188A}" srcOrd="2" destOrd="0" parTransId="{AA734E69-3A32-48A4-A3B4-0116BEC87A4F}" sibTransId="{DC1560B1-38FB-43DE-8438-7B7CE7472903}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C9B943BE-ACFD-42FA-B54C-44B99583B825}" type="presOf" srcId="{56AF3160-CCAD-4DCD-96B3-39EFFE5ACB20}" destId="{74572664-E7B5-4AE2-8AFA-8D00FD6F1F64}" srcOrd="0" destOrd="0" presId="urn:microsoft.com/office/officeart/2005/8/layout/process1"/>
    <dgm:cxn modelId="{6AAD42C1-8E8B-40F8-97BF-DBBCEE1DE08B}" type="presOf" srcId="{DE0ABC8B-FD19-4C28-86FA-67C73AC3014D}" destId="{27C217D5-8205-4D1B-85E8-34613A1D98F2}" srcOrd="0" destOrd="0" presId="urn:microsoft.com/office/officeart/2005/8/layout/process1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574D11F5-F4E0-4FC9-9706-4B615C9E370A}" type="presOf" srcId="{F614CA29-0ED9-4019-A366-158150FBA97D}" destId="{B00F488C-3D30-46CE-A1B8-0C190DF1882E}" srcOrd="0" destOrd="0" presId="urn:microsoft.com/office/officeart/2005/8/layout/process1"/>
    <dgm:cxn modelId="{6834E710-FED1-4836-B9A4-422A5ADC589D}" type="presParOf" srcId="{EB814FF8-5131-4CEA-BA97-02FD49740EB7}" destId="{B00F488C-3D30-46CE-A1B8-0C190DF1882E}" srcOrd="0" destOrd="0" presId="urn:microsoft.com/office/officeart/2005/8/layout/process1"/>
    <dgm:cxn modelId="{E316CEBC-5501-4ED7-95E2-258AD2D20343}" type="presParOf" srcId="{EB814FF8-5131-4CEA-BA97-02FD49740EB7}" destId="{FF98BA2C-8684-4E97-A222-C783BCC41BC5}" srcOrd="1" destOrd="0" presId="urn:microsoft.com/office/officeart/2005/8/layout/process1"/>
    <dgm:cxn modelId="{2F1B0A3B-D2E6-4936-90F4-6BC37A7F25FA}" type="presParOf" srcId="{FF98BA2C-8684-4E97-A222-C783BCC41BC5}" destId="{FDC9E6ED-1F43-45F5-BC41-ABFAC3ADB962}" srcOrd="0" destOrd="0" presId="urn:microsoft.com/office/officeart/2005/8/layout/process1"/>
    <dgm:cxn modelId="{3A84ABEA-91D2-489D-80E0-6C4D79021C55}" type="presParOf" srcId="{EB814FF8-5131-4CEA-BA97-02FD49740EB7}" destId="{55005608-542F-4B00-B481-6B32608E28C3}" srcOrd="2" destOrd="0" presId="urn:microsoft.com/office/officeart/2005/8/layout/process1"/>
    <dgm:cxn modelId="{081554C9-DCB1-4FC0-B737-38855873C9B2}" type="presParOf" srcId="{EB814FF8-5131-4CEA-BA97-02FD49740EB7}" destId="{6962A784-9440-4C2E-BF40-110AB3CEC1A3}" srcOrd="3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4" destOrd="0" presId="urn:microsoft.com/office/officeart/2005/8/layout/process1"/>
    <dgm:cxn modelId="{E0F0D2D4-A848-43A7-9CD5-7A31E2EC5D08}" type="presParOf" srcId="{EB814FF8-5131-4CEA-BA97-02FD49740EB7}" destId="{A6984C14-5C42-44ED-BA50-9B69B7E9C88C}" srcOrd="5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99E9F5F4-50C9-440F-9EB0-10134896E8DC}" type="presParOf" srcId="{EB814FF8-5131-4CEA-BA97-02FD49740EB7}" destId="{74572664-E7B5-4AE2-8AFA-8D00FD6F1F64}" srcOrd="6" destOrd="0" presId="urn:microsoft.com/office/officeart/2005/8/layout/process1"/>
    <dgm:cxn modelId="{1C4B4F80-0A52-45A0-BDFC-EF58DD25B096}" type="presParOf" srcId="{EB814FF8-5131-4CEA-BA97-02FD49740EB7}" destId="{1787E819-2029-4997-A1BF-B4807C1578E0}" srcOrd="7" destOrd="0" presId="urn:microsoft.com/office/officeart/2005/8/layout/process1"/>
    <dgm:cxn modelId="{62C1CABE-A4FA-4B01-BAA0-3550274CEBA1}" type="presParOf" srcId="{1787E819-2029-4997-A1BF-B4807C1578E0}" destId="{32830AA7-C04F-4BFE-B8ED-415FE2FD4BED}" srcOrd="0" destOrd="0" presId="urn:microsoft.com/office/officeart/2005/8/layout/process1"/>
    <dgm:cxn modelId="{53175717-478D-4EB6-92CC-90C6BA30AA97}" type="presParOf" srcId="{EB814FF8-5131-4CEA-BA97-02FD49740EB7}" destId="{27C217D5-8205-4D1B-85E8-34613A1D98F2}" srcOrd="8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POVĚDOMÍ</a:t>
          </a:r>
          <a:endParaRPr lang="cs-CZ" sz="1600" b="0" dirty="0"/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TESTOVÁNÍ</a:t>
          </a:r>
          <a:endParaRPr lang="cs-CZ" sz="1600" b="0" dirty="0"/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56AF3160-CCAD-4DCD-96B3-39EFFE5ACB20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0" dirty="0">
              <a:solidFill>
                <a:schemeClr val="tx1"/>
              </a:solidFill>
            </a:rPr>
            <a:t>POSÍLENÍ</a:t>
          </a:r>
        </a:p>
      </dgm:t>
    </dgm:pt>
    <dgm:pt modelId="{B34DDBD2-F1D2-4F07-AF1C-58BAFA6580E8}" type="parTrans" cxnId="{ADDA1539-B910-49E5-A714-0B06F7333114}">
      <dgm:prSet/>
      <dgm:spPr/>
      <dgm:t>
        <a:bodyPr/>
        <a:lstStyle/>
        <a:p>
          <a:endParaRPr lang="cs-CZ"/>
        </a:p>
      </dgm:t>
    </dgm:pt>
    <dgm:pt modelId="{84EA506B-9316-46CC-8DC7-DD6B0D7192E2}" type="sibTrans" cxnId="{ADDA1539-B910-49E5-A714-0B06F7333114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55005608-542F-4B00-B481-6B32608E28C3}" type="pres">
      <dgm:prSet presAssocID="{E696FC92-DC83-4460-9D4B-1C517BD5570E}" presName="node" presStyleLbl="node1" presStyleIdx="0" presStyleCnt="3">
        <dgm:presLayoutVars>
          <dgm:bulletEnabled val="1"/>
        </dgm:presLayoutVars>
      </dgm:prSet>
      <dgm:spPr/>
    </dgm:pt>
    <dgm:pt modelId="{6962A784-9440-4C2E-BF40-110AB3CEC1A3}" type="pres">
      <dgm:prSet presAssocID="{E77F97E8-EBD9-48B8-BA39-546234A2B2E9}" presName="sibTrans" presStyleLbl="sibTrans2D1" presStyleIdx="0" presStyleCnt="2"/>
      <dgm:spPr/>
    </dgm:pt>
    <dgm:pt modelId="{16FFB711-E858-4325-9912-2B5E36843149}" type="pres">
      <dgm:prSet presAssocID="{E77F97E8-EBD9-48B8-BA39-546234A2B2E9}" presName="connectorText" presStyleLbl="sibTrans2D1" presStyleIdx="0" presStyleCnt="2"/>
      <dgm:spPr/>
    </dgm:pt>
    <dgm:pt modelId="{E73C2B49-BF57-49B7-9E1B-5C8F54F7880B}" type="pres">
      <dgm:prSet presAssocID="{04C68F30-4C0B-4442-BEB7-BA6CFFAD188A}" presName="node" presStyleLbl="node1" presStyleIdx="1" presStyleCnt="3" custLinFactNeighborX="-1574">
        <dgm:presLayoutVars>
          <dgm:bulletEnabled val="1"/>
        </dgm:presLayoutVars>
      </dgm:prSet>
      <dgm:spPr/>
    </dgm:pt>
    <dgm:pt modelId="{A6984C14-5C42-44ED-BA50-9B69B7E9C88C}" type="pres">
      <dgm:prSet presAssocID="{DC1560B1-38FB-43DE-8438-7B7CE7472903}" presName="sibTrans" presStyleLbl="sibTrans2D1" presStyleIdx="1" presStyleCnt="2"/>
      <dgm:spPr/>
    </dgm:pt>
    <dgm:pt modelId="{4E063F47-705E-4FC6-A6E8-81A7319CDD09}" type="pres">
      <dgm:prSet presAssocID="{DC1560B1-38FB-43DE-8438-7B7CE7472903}" presName="connectorText" presStyleLbl="sibTrans2D1" presStyleIdx="1" presStyleCnt="2"/>
      <dgm:spPr/>
    </dgm:pt>
    <dgm:pt modelId="{74572664-E7B5-4AE2-8AFA-8D00FD6F1F64}" type="pres">
      <dgm:prSet presAssocID="{56AF3160-CCAD-4DCD-96B3-39EFFE5ACB20}" presName="node" presStyleLbl="node1" presStyleIdx="2" presStyleCnt="3">
        <dgm:presLayoutVars>
          <dgm:bulletEnabled val="1"/>
        </dgm:presLayoutVars>
      </dgm:prSet>
      <dgm:spPr/>
    </dgm:pt>
  </dgm:ptLst>
  <dgm:cxnLst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ADDA1539-B910-49E5-A714-0B06F7333114}" srcId="{756F3824-065C-4EA0-823D-8EE947D816CD}" destId="{56AF3160-CCAD-4DCD-96B3-39EFFE5ACB20}" srcOrd="2" destOrd="0" parTransId="{B34DDBD2-F1D2-4F07-AF1C-58BAFA6580E8}" sibTransId="{84EA506B-9316-46CC-8DC7-DD6B0D7192E2}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4A82BA43-AF59-454C-B7BB-1F2D48CE6780}" srcId="{756F3824-065C-4EA0-823D-8EE947D816CD}" destId="{E696FC92-DC83-4460-9D4B-1C517BD5570E}" srcOrd="0" destOrd="0" parTransId="{A2E743E2-63A1-4E8E-A4E7-10F19D42FB26}" sibTransId="{E77F97E8-EBD9-48B8-BA39-546234A2B2E9}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9C602E9C-6EA0-4871-B761-C9D05FA603B8}" srcId="{756F3824-065C-4EA0-823D-8EE947D816CD}" destId="{04C68F30-4C0B-4442-BEB7-BA6CFFAD188A}" srcOrd="1" destOrd="0" parTransId="{AA734E69-3A32-48A4-A3B4-0116BEC87A4F}" sibTransId="{DC1560B1-38FB-43DE-8438-7B7CE7472903}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C9B943BE-ACFD-42FA-B54C-44B99583B825}" type="presOf" srcId="{56AF3160-CCAD-4DCD-96B3-39EFFE5ACB20}" destId="{74572664-E7B5-4AE2-8AFA-8D00FD6F1F64}" srcOrd="0" destOrd="0" presId="urn:microsoft.com/office/officeart/2005/8/layout/process1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3A84ABEA-91D2-489D-80E0-6C4D79021C55}" type="presParOf" srcId="{EB814FF8-5131-4CEA-BA97-02FD49740EB7}" destId="{55005608-542F-4B00-B481-6B32608E28C3}" srcOrd="0" destOrd="0" presId="urn:microsoft.com/office/officeart/2005/8/layout/process1"/>
    <dgm:cxn modelId="{081554C9-DCB1-4FC0-B737-38855873C9B2}" type="presParOf" srcId="{EB814FF8-5131-4CEA-BA97-02FD49740EB7}" destId="{6962A784-9440-4C2E-BF40-110AB3CEC1A3}" srcOrd="1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2" destOrd="0" presId="urn:microsoft.com/office/officeart/2005/8/layout/process1"/>
    <dgm:cxn modelId="{E0F0D2D4-A848-43A7-9CD5-7A31E2EC5D08}" type="presParOf" srcId="{EB814FF8-5131-4CEA-BA97-02FD49740EB7}" destId="{A6984C14-5C42-44ED-BA50-9B69B7E9C88C}" srcOrd="3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99E9F5F4-50C9-440F-9EB0-10134896E8DC}" type="presParOf" srcId="{EB814FF8-5131-4CEA-BA97-02FD49740EB7}" destId="{74572664-E7B5-4AE2-8AFA-8D00FD6F1F64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256EF-DCBD-44C2-84DF-E27B6520B9B8}">
      <dsp:nvSpPr>
        <dsp:cNvPr id="0" name=""/>
        <dsp:cNvSpPr/>
      </dsp:nvSpPr>
      <dsp:spPr>
        <a:xfrm>
          <a:off x="47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Výrobce</a:t>
          </a:r>
        </a:p>
      </dsp:txBody>
      <dsp:txXfrm>
        <a:off x="24717" y="19978"/>
        <a:ext cx="1376758" cy="642157"/>
      </dsp:txXfrm>
    </dsp:sp>
    <dsp:sp modelId="{46239177-BFC7-47D1-9D14-F933144841CA}">
      <dsp:nvSpPr>
        <dsp:cNvPr id="0" name=""/>
        <dsp:cNvSpPr/>
      </dsp:nvSpPr>
      <dsp:spPr>
        <a:xfrm>
          <a:off x="1563125" y="165383"/>
          <a:ext cx="300343" cy="35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1563125" y="235652"/>
        <a:ext cx="210240" cy="210807"/>
      </dsp:txXfrm>
    </dsp:sp>
    <dsp:sp modelId="{573BA94D-1219-4213-A622-D563A9797D40}">
      <dsp:nvSpPr>
        <dsp:cNvPr id="0" name=""/>
        <dsp:cNvSpPr/>
      </dsp:nvSpPr>
      <dsp:spPr>
        <a:xfrm>
          <a:off x="19881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Obchodní mezičlánek</a:t>
          </a:r>
        </a:p>
      </dsp:txBody>
      <dsp:txXfrm>
        <a:off x="2008117" y="19978"/>
        <a:ext cx="1376758" cy="642157"/>
      </dsp:txXfrm>
    </dsp:sp>
    <dsp:sp modelId="{DCAB411A-88C2-4A06-980E-EC18A4B76421}">
      <dsp:nvSpPr>
        <dsp:cNvPr id="0" name=""/>
        <dsp:cNvSpPr/>
      </dsp:nvSpPr>
      <dsp:spPr>
        <a:xfrm>
          <a:off x="3546525" y="165383"/>
          <a:ext cx="300343" cy="35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3546525" y="235652"/>
        <a:ext cx="210240" cy="210807"/>
      </dsp:txXfrm>
    </dsp:sp>
    <dsp:sp modelId="{D8962E31-3E6D-4C09-8A34-17D6C9DEA147}">
      <dsp:nvSpPr>
        <dsp:cNvPr id="0" name=""/>
        <dsp:cNvSpPr/>
      </dsp:nvSpPr>
      <dsp:spPr>
        <a:xfrm>
          <a:off x="39715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Zákazník</a:t>
          </a:r>
        </a:p>
      </dsp:txBody>
      <dsp:txXfrm>
        <a:off x="3991517" y="19978"/>
        <a:ext cx="1376758" cy="642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256EF-DCBD-44C2-84DF-E27B6520B9B8}">
      <dsp:nvSpPr>
        <dsp:cNvPr id="0" name=""/>
        <dsp:cNvSpPr/>
      </dsp:nvSpPr>
      <dsp:spPr>
        <a:xfrm>
          <a:off x="47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Výrobce</a:t>
          </a:r>
        </a:p>
      </dsp:txBody>
      <dsp:txXfrm>
        <a:off x="24717" y="19978"/>
        <a:ext cx="1376758" cy="642157"/>
      </dsp:txXfrm>
    </dsp:sp>
    <dsp:sp modelId="{46239177-BFC7-47D1-9D14-F933144841CA}">
      <dsp:nvSpPr>
        <dsp:cNvPr id="0" name=""/>
        <dsp:cNvSpPr/>
      </dsp:nvSpPr>
      <dsp:spPr>
        <a:xfrm rot="10800000">
          <a:off x="1563125" y="165383"/>
          <a:ext cx="300343" cy="35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1653228" y="235652"/>
        <a:ext cx="210240" cy="210807"/>
      </dsp:txXfrm>
    </dsp:sp>
    <dsp:sp modelId="{573BA94D-1219-4213-A622-D563A9797D40}">
      <dsp:nvSpPr>
        <dsp:cNvPr id="0" name=""/>
        <dsp:cNvSpPr/>
      </dsp:nvSpPr>
      <dsp:spPr>
        <a:xfrm>
          <a:off x="19881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Obchodní mezičlánek</a:t>
          </a:r>
        </a:p>
      </dsp:txBody>
      <dsp:txXfrm>
        <a:off x="2008117" y="19978"/>
        <a:ext cx="1376758" cy="642157"/>
      </dsp:txXfrm>
    </dsp:sp>
    <dsp:sp modelId="{DCAB411A-88C2-4A06-980E-EC18A4B76421}">
      <dsp:nvSpPr>
        <dsp:cNvPr id="0" name=""/>
        <dsp:cNvSpPr/>
      </dsp:nvSpPr>
      <dsp:spPr>
        <a:xfrm rot="10800000">
          <a:off x="3546525" y="165383"/>
          <a:ext cx="300343" cy="35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3636628" y="235652"/>
        <a:ext cx="210240" cy="210807"/>
      </dsp:txXfrm>
    </dsp:sp>
    <dsp:sp modelId="{D8962E31-3E6D-4C09-8A34-17D6C9DEA147}">
      <dsp:nvSpPr>
        <dsp:cNvPr id="0" name=""/>
        <dsp:cNvSpPr/>
      </dsp:nvSpPr>
      <dsp:spPr>
        <a:xfrm>
          <a:off x="39715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Zákazník</a:t>
          </a:r>
        </a:p>
      </dsp:txBody>
      <dsp:txXfrm>
        <a:off x="3991517" y="19978"/>
        <a:ext cx="1376758" cy="6421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0DA76-B85D-4E99-BDF8-5B7B65CB8AB4}">
      <dsp:nvSpPr>
        <dsp:cNvPr id="0" name=""/>
        <dsp:cNvSpPr/>
      </dsp:nvSpPr>
      <dsp:spPr>
        <a:xfrm rot="5400000">
          <a:off x="896315" y="687935"/>
          <a:ext cx="608419" cy="69266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FD784C-4E4B-4A8A-A08F-0FF6CFE9CB72}">
      <dsp:nvSpPr>
        <dsp:cNvPr id="0" name=""/>
        <dsp:cNvSpPr/>
      </dsp:nvSpPr>
      <dsp:spPr>
        <a:xfrm>
          <a:off x="735121" y="13490"/>
          <a:ext cx="1024220" cy="716921"/>
        </a:xfrm>
        <a:prstGeom prst="roundRect">
          <a:avLst>
            <a:gd name="adj" fmla="val 166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solidFill>
                <a:schemeClr val="tx1"/>
              </a:solidFill>
            </a:rPr>
            <a:t>Fáze kognitivní</a:t>
          </a:r>
        </a:p>
      </dsp:txBody>
      <dsp:txXfrm>
        <a:off x="770124" y="48493"/>
        <a:ext cx="954214" cy="646915"/>
      </dsp:txXfrm>
    </dsp:sp>
    <dsp:sp modelId="{C4FCE4D7-0306-4B66-B517-DF85D9AA95BF}">
      <dsp:nvSpPr>
        <dsp:cNvPr id="0" name=""/>
        <dsp:cNvSpPr/>
      </dsp:nvSpPr>
      <dsp:spPr>
        <a:xfrm>
          <a:off x="1759342" y="81864"/>
          <a:ext cx="744920" cy="579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b="1" kern="1200" dirty="0"/>
            <a:t>MYSLÍM</a:t>
          </a:r>
        </a:p>
      </dsp:txBody>
      <dsp:txXfrm>
        <a:off x="1759342" y="81864"/>
        <a:ext cx="744920" cy="579447"/>
      </dsp:txXfrm>
    </dsp:sp>
    <dsp:sp modelId="{4E8FA65A-EF40-49D3-A829-3F9245DC8EB6}">
      <dsp:nvSpPr>
        <dsp:cNvPr id="0" name=""/>
        <dsp:cNvSpPr/>
      </dsp:nvSpPr>
      <dsp:spPr>
        <a:xfrm rot="5400000">
          <a:off x="1745503" y="1493274"/>
          <a:ext cx="608419" cy="69266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9E9ED-A4D8-40F2-A57E-D0D65693342E}">
      <dsp:nvSpPr>
        <dsp:cNvPr id="0" name=""/>
        <dsp:cNvSpPr/>
      </dsp:nvSpPr>
      <dsp:spPr>
        <a:xfrm>
          <a:off x="1584309" y="818829"/>
          <a:ext cx="1024220" cy="716921"/>
        </a:xfrm>
        <a:prstGeom prst="roundRect">
          <a:avLst>
            <a:gd name="adj" fmla="val 166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solidFill>
                <a:schemeClr val="tx1"/>
              </a:solidFill>
            </a:rPr>
            <a:t>Fáze emocionální</a:t>
          </a:r>
        </a:p>
      </dsp:txBody>
      <dsp:txXfrm>
        <a:off x="1619312" y="853832"/>
        <a:ext cx="954214" cy="646915"/>
      </dsp:txXfrm>
    </dsp:sp>
    <dsp:sp modelId="{51D0C688-A9D8-440B-879E-25CE990335F0}">
      <dsp:nvSpPr>
        <dsp:cNvPr id="0" name=""/>
        <dsp:cNvSpPr/>
      </dsp:nvSpPr>
      <dsp:spPr>
        <a:xfrm>
          <a:off x="2608530" y="887204"/>
          <a:ext cx="744920" cy="579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b="1" kern="1200" dirty="0"/>
            <a:t>CÍTÍM</a:t>
          </a:r>
        </a:p>
      </dsp:txBody>
      <dsp:txXfrm>
        <a:off x="2608530" y="887204"/>
        <a:ext cx="744920" cy="579447"/>
      </dsp:txXfrm>
    </dsp:sp>
    <dsp:sp modelId="{91C35ACA-4037-4ADC-96AE-31E85C761C63}">
      <dsp:nvSpPr>
        <dsp:cNvPr id="0" name=""/>
        <dsp:cNvSpPr/>
      </dsp:nvSpPr>
      <dsp:spPr>
        <a:xfrm>
          <a:off x="2433497" y="1624168"/>
          <a:ext cx="1024220" cy="716921"/>
        </a:xfrm>
        <a:prstGeom prst="roundRect">
          <a:avLst>
            <a:gd name="adj" fmla="val 166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solidFill>
                <a:schemeClr val="tx1"/>
              </a:solidFill>
            </a:rPr>
            <a:t>Fáze konativní</a:t>
          </a:r>
        </a:p>
      </dsp:txBody>
      <dsp:txXfrm>
        <a:off x="2468500" y="1659171"/>
        <a:ext cx="954214" cy="646915"/>
      </dsp:txXfrm>
    </dsp:sp>
    <dsp:sp modelId="{364072A4-123A-4D49-A8CE-4D3E31E59484}">
      <dsp:nvSpPr>
        <dsp:cNvPr id="0" name=""/>
        <dsp:cNvSpPr/>
      </dsp:nvSpPr>
      <dsp:spPr>
        <a:xfrm>
          <a:off x="3457717" y="1692543"/>
          <a:ext cx="744920" cy="579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b="1" kern="1200" dirty="0"/>
            <a:t>DĚLÁM</a:t>
          </a:r>
        </a:p>
      </dsp:txBody>
      <dsp:txXfrm>
        <a:off x="3457717" y="1692543"/>
        <a:ext cx="744920" cy="5794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0F488C-3D30-46CE-A1B8-0C190DF1882E}">
      <dsp:nvSpPr>
        <dsp:cNvPr id="0" name=""/>
        <dsp:cNvSpPr/>
      </dsp:nvSpPr>
      <dsp:spPr>
        <a:xfrm>
          <a:off x="3204" y="1232762"/>
          <a:ext cx="1401282" cy="88018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ATTENTION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Upoutání pozornosti</a:t>
          </a:r>
        </a:p>
      </dsp:txBody>
      <dsp:txXfrm>
        <a:off x="28984" y="1258542"/>
        <a:ext cx="1349722" cy="828620"/>
      </dsp:txXfrm>
    </dsp:sp>
    <dsp:sp modelId="{FF98BA2C-8684-4E97-A222-C783BCC41BC5}">
      <dsp:nvSpPr>
        <dsp:cNvPr id="0" name=""/>
        <dsp:cNvSpPr/>
      </dsp:nvSpPr>
      <dsp:spPr>
        <a:xfrm>
          <a:off x="1544615" y="1499094"/>
          <a:ext cx="297071" cy="347517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1544615" y="1568597"/>
        <a:ext cx="207950" cy="208511"/>
      </dsp:txXfrm>
    </dsp:sp>
    <dsp:sp modelId="{55005608-542F-4B00-B481-6B32608E28C3}">
      <dsp:nvSpPr>
        <dsp:cNvPr id="0" name=""/>
        <dsp:cNvSpPr/>
      </dsp:nvSpPr>
      <dsp:spPr>
        <a:xfrm>
          <a:off x="1964999" y="1232762"/>
          <a:ext cx="1401282" cy="88018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INTEREST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Vzbuzení zájmu</a:t>
          </a:r>
        </a:p>
      </dsp:txBody>
      <dsp:txXfrm>
        <a:off x="1990779" y="1258542"/>
        <a:ext cx="1349722" cy="828620"/>
      </dsp:txXfrm>
    </dsp:sp>
    <dsp:sp modelId="{6962A784-9440-4C2E-BF40-110AB3CEC1A3}">
      <dsp:nvSpPr>
        <dsp:cNvPr id="0" name=""/>
        <dsp:cNvSpPr/>
      </dsp:nvSpPr>
      <dsp:spPr>
        <a:xfrm>
          <a:off x="3504204" y="1499094"/>
          <a:ext cx="292395" cy="347517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3504204" y="1568597"/>
        <a:ext cx="204677" cy="208511"/>
      </dsp:txXfrm>
    </dsp:sp>
    <dsp:sp modelId="{E73C2B49-BF57-49B7-9E1B-5C8F54F7880B}">
      <dsp:nvSpPr>
        <dsp:cNvPr id="0" name=""/>
        <dsp:cNvSpPr/>
      </dsp:nvSpPr>
      <dsp:spPr>
        <a:xfrm>
          <a:off x="3917972" y="1232762"/>
          <a:ext cx="1401282" cy="88018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DESIRE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Vyvolání touhy</a:t>
          </a:r>
        </a:p>
      </dsp:txBody>
      <dsp:txXfrm>
        <a:off x="3943752" y="1258542"/>
        <a:ext cx="1349722" cy="828620"/>
      </dsp:txXfrm>
    </dsp:sp>
    <dsp:sp modelId="{A6984C14-5C42-44ED-BA50-9B69B7E9C88C}">
      <dsp:nvSpPr>
        <dsp:cNvPr id="0" name=""/>
        <dsp:cNvSpPr/>
      </dsp:nvSpPr>
      <dsp:spPr>
        <a:xfrm>
          <a:off x="5461588" y="1499094"/>
          <a:ext cx="301747" cy="347517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5461588" y="1568597"/>
        <a:ext cx="211223" cy="208511"/>
      </dsp:txXfrm>
    </dsp:sp>
    <dsp:sp modelId="{27C217D5-8205-4D1B-85E8-34613A1D98F2}">
      <dsp:nvSpPr>
        <dsp:cNvPr id="0" name=""/>
        <dsp:cNvSpPr/>
      </dsp:nvSpPr>
      <dsp:spPr>
        <a:xfrm>
          <a:off x="5888589" y="1232762"/>
          <a:ext cx="1401282" cy="88018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ACTION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Dosažení akce</a:t>
          </a:r>
        </a:p>
      </dsp:txBody>
      <dsp:txXfrm>
        <a:off x="5914369" y="1258542"/>
        <a:ext cx="1349722" cy="8286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0F488C-3D30-46CE-A1B8-0C190DF1882E}">
      <dsp:nvSpPr>
        <dsp:cNvPr id="0" name=""/>
        <dsp:cNvSpPr/>
      </dsp:nvSpPr>
      <dsp:spPr>
        <a:xfrm>
          <a:off x="10130" y="1306134"/>
          <a:ext cx="1222395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NEZNALOST</a:t>
          </a:r>
          <a:endParaRPr lang="cs-CZ" sz="1600" b="0" kern="1200" dirty="0"/>
        </a:p>
      </dsp:txBody>
      <dsp:txXfrm>
        <a:off x="31612" y="1327616"/>
        <a:ext cx="1179431" cy="690473"/>
      </dsp:txXfrm>
    </dsp:sp>
    <dsp:sp modelId="{FF98BA2C-8684-4E97-A222-C783BCC41BC5}">
      <dsp:nvSpPr>
        <dsp:cNvPr id="0" name=""/>
        <dsp:cNvSpPr/>
      </dsp:nvSpPr>
      <dsp:spPr>
        <a:xfrm>
          <a:off x="1354765" y="1521275"/>
          <a:ext cx="259147" cy="303154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1354765" y="1581906"/>
        <a:ext cx="181403" cy="181892"/>
      </dsp:txXfrm>
    </dsp:sp>
    <dsp:sp modelId="{55005608-542F-4B00-B481-6B32608E28C3}">
      <dsp:nvSpPr>
        <dsp:cNvPr id="0" name=""/>
        <dsp:cNvSpPr/>
      </dsp:nvSpPr>
      <dsp:spPr>
        <a:xfrm>
          <a:off x="1721484" y="1306134"/>
          <a:ext cx="1222395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POVĚDOMÍ</a:t>
          </a:r>
          <a:endParaRPr lang="cs-CZ" sz="1600" b="0" kern="1200" dirty="0"/>
        </a:p>
      </dsp:txBody>
      <dsp:txXfrm>
        <a:off x="1742966" y="1327616"/>
        <a:ext cx="1179431" cy="690473"/>
      </dsp:txXfrm>
    </dsp:sp>
    <dsp:sp modelId="{6962A784-9440-4C2E-BF40-110AB3CEC1A3}">
      <dsp:nvSpPr>
        <dsp:cNvPr id="0" name=""/>
        <dsp:cNvSpPr/>
      </dsp:nvSpPr>
      <dsp:spPr>
        <a:xfrm>
          <a:off x="3064195" y="1521275"/>
          <a:ext cx="255068" cy="303154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3064195" y="1581906"/>
        <a:ext cx="178548" cy="181892"/>
      </dsp:txXfrm>
    </dsp:sp>
    <dsp:sp modelId="{E73C2B49-BF57-49B7-9E1B-5C8F54F7880B}">
      <dsp:nvSpPr>
        <dsp:cNvPr id="0" name=""/>
        <dsp:cNvSpPr/>
      </dsp:nvSpPr>
      <dsp:spPr>
        <a:xfrm>
          <a:off x="3425141" y="1306134"/>
          <a:ext cx="1222395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POCHOPEN</a:t>
          </a:r>
          <a:r>
            <a:rPr lang="cs-CZ" sz="1400" b="0" kern="1200" dirty="0">
              <a:solidFill>
                <a:schemeClr val="tx1"/>
              </a:solidFill>
            </a:rPr>
            <a:t>Í</a:t>
          </a:r>
          <a:endParaRPr lang="cs-CZ" sz="1400" b="0" kern="1200" dirty="0"/>
        </a:p>
      </dsp:txBody>
      <dsp:txXfrm>
        <a:off x="3446623" y="1327616"/>
        <a:ext cx="1179431" cy="690473"/>
      </dsp:txXfrm>
    </dsp:sp>
    <dsp:sp modelId="{A6984C14-5C42-44ED-BA50-9B69B7E9C88C}">
      <dsp:nvSpPr>
        <dsp:cNvPr id="0" name=""/>
        <dsp:cNvSpPr/>
      </dsp:nvSpPr>
      <dsp:spPr>
        <a:xfrm>
          <a:off x="4771700" y="1521275"/>
          <a:ext cx="263226" cy="303154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4771700" y="1581906"/>
        <a:ext cx="184258" cy="181892"/>
      </dsp:txXfrm>
    </dsp:sp>
    <dsp:sp modelId="{74572664-E7B5-4AE2-8AFA-8D00FD6F1F64}">
      <dsp:nvSpPr>
        <dsp:cNvPr id="0" name=""/>
        <dsp:cNvSpPr/>
      </dsp:nvSpPr>
      <dsp:spPr>
        <a:xfrm>
          <a:off x="5144191" y="1306134"/>
          <a:ext cx="1363924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PŘESVĚDČEN</a:t>
          </a:r>
          <a:r>
            <a:rPr lang="cs-CZ" sz="1400" b="0" kern="1200" dirty="0">
              <a:solidFill>
                <a:schemeClr val="tx1"/>
              </a:solidFill>
            </a:rPr>
            <a:t>Í</a:t>
          </a:r>
        </a:p>
      </dsp:txBody>
      <dsp:txXfrm>
        <a:off x="5165673" y="1327616"/>
        <a:ext cx="1320960" cy="690473"/>
      </dsp:txXfrm>
    </dsp:sp>
    <dsp:sp modelId="{1787E819-2029-4997-A1BF-B4807C1578E0}">
      <dsp:nvSpPr>
        <dsp:cNvPr id="0" name=""/>
        <dsp:cNvSpPr/>
      </dsp:nvSpPr>
      <dsp:spPr>
        <a:xfrm>
          <a:off x="6630355" y="1521275"/>
          <a:ext cx="259147" cy="303154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6630355" y="1581906"/>
        <a:ext cx="181403" cy="181892"/>
      </dsp:txXfrm>
    </dsp:sp>
    <dsp:sp modelId="{27C217D5-8205-4D1B-85E8-34613A1D98F2}">
      <dsp:nvSpPr>
        <dsp:cNvPr id="0" name=""/>
        <dsp:cNvSpPr/>
      </dsp:nvSpPr>
      <dsp:spPr>
        <a:xfrm>
          <a:off x="6997074" y="1306134"/>
          <a:ext cx="1222395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AKCE</a:t>
          </a:r>
          <a:endParaRPr lang="cs-CZ" sz="1600" b="0" kern="1200" dirty="0"/>
        </a:p>
      </dsp:txBody>
      <dsp:txXfrm>
        <a:off x="7018556" y="1327616"/>
        <a:ext cx="1179431" cy="6904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005608-542F-4B00-B481-6B32608E28C3}">
      <dsp:nvSpPr>
        <dsp:cNvPr id="0" name=""/>
        <dsp:cNvSpPr/>
      </dsp:nvSpPr>
      <dsp:spPr>
        <a:xfrm>
          <a:off x="5696" y="0"/>
          <a:ext cx="1702768" cy="84065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POVĚDOMÍ</a:t>
          </a:r>
          <a:endParaRPr lang="cs-CZ" sz="1600" b="0" kern="1200" dirty="0"/>
        </a:p>
      </dsp:txBody>
      <dsp:txXfrm>
        <a:off x="30318" y="24622"/>
        <a:ext cx="1653524" cy="791414"/>
      </dsp:txXfrm>
    </dsp:sp>
    <dsp:sp modelId="{6962A784-9440-4C2E-BF40-110AB3CEC1A3}">
      <dsp:nvSpPr>
        <dsp:cNvPr id="0" name=""/>
        <dsp:cNvSpPr/>
      </dsp:nvSpPr>
      <dsp:spPr>
        <a:xfrm>
          <a:off x="1876062" y="209185"/>
          <a:ext cx="355305" cy="422286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800" kern="1200"/>
        </a:p>
      </dsp:txBody>
      <dsp:txXfrm>
        <a:off x="1876062" y="293642"/>
        <a:ext cx="248714" cy="253372"/>
      </dsp:txXfrm>
    </dsp:sp>
    <dsp:sp modelId="{E73C2B49-BF57-49B7-9E1B-5C8F54F7880B}">
      <dsp:nvSpPr>
        <dsp:cNvPr id="0" name=""/>
        <dsp:cNvSpPr/>
      </dsp:nvSpPr>
      <dsp:spPr>
        <a:xfrm>
          <a:off x="2378852" y="0"/>
          <a:ext cx="1702768" cy="84065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TESTOVÁNÍ</a:t>
          </a:r>
          <a:endParaRPr lang="cs-CZ" sz="1600" b="0" kern="1200" dirty="0"/>
        </a:p>
      </dsp:txBody>
      <dsp:txXfrm>
        <a:off x="2403474" y="24622"/>
        <a:ext cx="1653524" cy="791414"/>
      </dsp:txXfrm>
    </dsp:sp>
    <dsp:sp modelId="{A6984C14-5C42-44ED-BA50-9B69B7E9C88C}">
      <dsp:nvSpPr>
        <dsp:cNvPr id="0" name=""/>
        <dsp:cNvSpPr/>
      </dsp:nvSpPr>
      <dsp:spPr>
        <a:xfrm>
          <a:off x="4254578" y="209185"/>
          <a:ext cx="366668" cy="422286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800" kern="1200"/>
        </a:p>
      </dsp:txBody>
      <dsp:txXfrm>
        <a:off x="4254578" y="293642"/>
        <a:ext cx="256668" cy="253372"/>
      </dsp:txXfrm>
    </dsp:sp>
    <dsp:sp modelId="{74572664-E7B5-4AE2-8AFA-8D00FD6F1F64}">
      <dsp:nvSpPr>
        <dsp:cNvPr id="0" name=""/>
        <dsp:cNvSpPr/>
      </dsp:nvSpPr>
      <dsp:spPr>
        <a:xfrm>
          <a:off x="4773450" y="0"/>
          <a:ext cx="1702768" cy="84065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POSÍLENÍ</a:t>
          </a:r>
        </a:p>
      </dsp:txBody>
      <dsp:txXfrm>
        <a:off x="4798072" y="24622"/>
        <a:ext cx="1653524" cy="791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06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8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76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39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80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19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41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49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90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63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8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8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083110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2. přednáška</a:t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Komunikační proces a modely </a:t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 marketingové komunikace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11309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6796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typy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interpersonální komunikace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skupinová komunikace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masová komunikace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806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Interpersonální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interpersonální komunikace</a:t>
            </a:r>
          </a:p>
          <a:p>
            <a:pPr marL="685800"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Interpersonální komunikace je základním typem lidské komunikace. V tomto případě jeden člověk sděluje něco o něčem druhému člověku. Jde o individuální záměr, protože vzniká ze záměru jedné osoby. Lidé tu zastávají specifické role vypravěče a posluchače, které v průběhu komunikace mění (posluchač se stává vypravěčem a naopak).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28312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skupinové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Jakmile jsou při dorozumívání přítomny více než dvě osoby, komunikace dostává zcela jiný charakter. Dorozumívání, které se odehrává v určité skupině lidí (například ve vaší třídě) se nazývá skupinová komunikace. Jedinci v tomto případě na sebe působí navzájem a zcela bezprostředně, jsou v bezprostředním vzájemném styku. Dorozumívání ve skupině vede ke společným významům a stejně tak sama stejné významy předpokládá. Gesta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a symboly v této komunikaci jsou pro všechny členy skupiny stejně pochopitelné, ať už jsou „vysílány“ či „přijímány“. </a:t>
            </a:r>
            <a:endParaRPr lang="cs-CZ" sz="1600" i="1" dirty="0">
              <a:cs typeface="Arial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71133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masové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Zásadní odlišností masové komunikace od interpersonální je především jednostrannost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a přítomnost širokého publika (velká skupina recipientů – příjemců sdělení). Odlišností však je mnohem více. Masová komunikace umožňuje velkoplošné šíření informací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do širokého anonymního a také jazykově a kulturně rozličného publika. Sdělení je šířeno periodicky prostřednictvím prostředků hromadného sdělování (masových médií), přičemž tok informací je jednostranný, bez možnosti přímé reakce příjemců a jejich kontaktu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s komunikátorem. </a:t>
            </a:r>
            <a:endParaRPr lang="cs-CZ" sz="1600" i="1" dirty="0">
              <a:cs typeface="Arial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7285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(1b) Komunikační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každá komunikace je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procesem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do procesu jsou zapojeni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zdroj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(komunikátor),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sdělení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příjemce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(recipient)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v momentě, kdy je do této komunikace aktivně zapojeno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médium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, probíhá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proces mediální komunikace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(k popisu tohoto procesu se používají různé modely, popisy skutečnosti)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 poznání procesu masové komunikace využijeme takzvaný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přenosový model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. Ten publikovali v roce 1949 američtí matematici Shannon a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Weaver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. Vychází z původního modelu Harolda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Lasswella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z roku 1948. </a:t>
            </a:r>
          </a:p>
          <a:p>
            <a:endParaRPr lang="cs-CZ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6752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Přenosový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přenosový model názorně ukazuje </a:t>
            </a:r>
            <a:r>
              <a:rPr lang="cs-CZ" sz="1600" b="1" dirty="0">
                <a:solidFill>
                  <a:srgbClr val="000000"/>
                </a:solidFill>
              </a:rPr>
              <a:t>zdroj </a:t>
            </a:r>
            <a:r>
              <a:rPr lang="cs-CZ" sz="1600" dirty="0">
                <a:solidFill>
                  <a:srgbClr val="000000"/>
                </a:solidFill>
              </a:rPr>
              <a:t>(odesílatel; komunikátor), který vysílá </a:t>
            </a:r>
            <a:r>
              <a:rPr lang="cs-CZ" sz="1600" b="1" dirty="0">
                <a:solidFill>
                  <a:srgbClr val="000000"/>
                </a:solidFill>
              </a:rPr>
              <a:t>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ten při jeho odesílání </a:t>
            </a:r>
            <a:r>
              <a:rPr lang="cs-CZ" sz="1600" b="1" dirty="0">
                <a:solidFill>
                  <a:srgbClr val="000000"/>
                </a:solidFill>
              </a:rPr>
              <a:t>zakóduje </a:t>
            </a:r>
            <a:r>
              <a:rPr lang="cs-CZ" sz="1600" dirty="0">
                <a:solidFill>
                  <a:srgbClr val="000000"/>
                </a:solidFill>
              </a:rPr>
              <a:t>za použití určitého </a:t>
            </a:r>
            <a:r>
              <a:rPr lang="cs-CZ" sz="1600" b="1" dirty="0">
                <a:solidFill>
                  <a:srgbClr val="000000"/>
                </a:solidFill>
              </a:rPr>
              <a:t>kódu </a:t>
            </a:r>
            <a:r>
              <a:rPr lang="cs-CZ" sz="1600" dirty="0">
                <a:solidFill>
                  <a:srgbClr val="000000"/>
                </a:solidFill>
              </a:rPr>
              <a:t>a odešle jej prostřednictvím nějakého </a:t>
            </a:r>
            <a:r>
              <a:rPr lang="cs-CZ" sz="1600" b="1" dirty="0">
                <a:solidFill>
                  <a:srgbClr val="000000"/>
                </a:solidFill>
              </a:rPr>
              <a:t>vysílače </a:t>
            </a:r>
            <a:r>
              <a:rPr lang="cs-CZ" sz="1600" dirty="0">
                <a:solidFill>
                  <a:srgbClr val="000000"/>
                </a:solidFill>
              </a:rPr>
              <a:t>nějakým </a:t>
            </a:r>
            <a:r>
              <a:rPr lang="cs-CZ" sz="1600" b="1" dirty="0">
                <a:solidFill>
                  <a:srgbClr val="000000"/>
                </a:solidFill>
              </a:rPr>
              <a:t>kanálem </a:t>
            </a:r>
            <a:r>
              <a:rPr lang="cs-CZ" sz="1600" dirty="0">
                <a:solidFill>
                  <a:srgbClr val="000000"/>
                </a:solidFill>
              </a:rPr>
              <a:t>k </a:t>
            </a:r>
            <a:r>
              <a:rPr lang="cs-CZ" sz="1600" b="1" dirty="0">
                <a:solidFill>
                  <a:srgbClr val="000000"/>
                </a:solidFill>
              </a:rPr>
              <a:t>příjemci </a:t>
            </a:r>
            <a:r>
              <a:rPr lang="cs-CZ" sz="1600" dirty="0">
                <a:solidFill>
                  <a:srgbClr val="000000"/>
                </a:solidFill>
              </a:rPr>
              <a:t>(recipientovi; adresátovi)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příjemce přijatý signál přijme </a:t>
            </a:r>
            <a:r>
              <a:rPr lang="cs-CZ" sz="1600" b="1" dirty="0">
                <a:solidFill>
                  <a:srgbClr val="000000"/>
                </a:solidFill>
              </a:rPr>
              <a:t>přijímačem </a:t>
            </a:r>
            <a:r>
              <a:rPr lang="cs-CZ" sz="1600" dirty="0">
                <a:solidFill>
                  <a:srgbClr val="000000"/>
                </a:solidFill>
              </a:rPr>
              <a:t>a </a:t>
            </a:r>
            <a:r>
              <a:rPr lang="cs-CZ" sz="1600" b="1" dirty="0">
                <a:solidFill>
                  <a:srgbClr val="000000"/>
                </a:solidFill>
              </a:rPr>
              <a:t>dekóduje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je pak připraven </a:t>
            </a:r>
            <a:r>
              <a:rPr lang="cs-CZ" sz="1600" b="1" dirty="0">
                <a:solidFill>
                  <a:srgbClr val="000000"/>
                </a:solidFill>
              </a:rPr>
              <a:t>interpretovat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příjemcova reakce na sdělení je pak pro komunikátora jistým typem </a:t>
            </a:r>
            <a:r>
              <a:rPr lang="cs-CZ" sz="1600" b="1" dirty="0">
                <a:solidFill>
                  <a:srgbClr val="000000"/>
                </a:solidFill>
              </a:rPr>
              <a:t>zpětné vazby</a:t>
            </a:r>
            <a:r>
              <a:rPr lang="cs-CZ" sz="1600" dirty="0">
                <a:solidFill>
                  <a:srgbClr val="000000"/>
                </a:solidFill>
              </a:rPr>
              <a:t>, která mu umožňuje posoudit úspěšnost komunikačního úmyslu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kdekoliv v procesu komunikace může dojít k různým komplikacím neboli </a:t>
            </a:r>
            <a:r>
              <a:rPr lang="cs-CZ" sz="1600" b="1" dirty="0">
                <a:solidFill>
                  <a:srgbClr val="000000"/>
                </a:solidFill>
              </a:rPr>
              <a:t>šumu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7780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model komunikačního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8 prvků základního modelu komunikačního procesu: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zakódování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zpráva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přenos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příjemce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zpětná vazba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komunikační šumy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53462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Lasswellův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komunikační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Harold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</a:t>
            </a:r>
            <a:endParaRPr lang="cs-CZ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model publikován v roce 1948.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Lasswellův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komunikační model umožňuje jednoduše pochopit vztahy mezi jednotlivými aktéry komunikačního procesu a je samotné popsat. Průběh komunikace se dá podle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Lasswella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nejlépe popsat, jestliže si zodpovíme následující otázky: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KDO hovoří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CO říká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JAKÝM médiem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KOMU sděluje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s JAKÝM účinkem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PROČ někdo komunikuje (psychologové zkoumající komunikaci přidali tuto doplňující otázku k otázkám základním) </a:t>
            </a:r>
          </a:p>
          <a:p>
            <a:endParaRPr lang="cs-CZ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2679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Lasswellův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komunikační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37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2AEBEF7-47B0-4E45-BF31-981BD6147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509" y="2389033"/>
            <a:ext cx="8229599" cy="2812025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14BA310F-BB29-4498-8840-1C6A8682B820}"/>
              </a:ext>
            </a:extLst>
          </p:cNvPr>
          <p:cNvSpPr/>
          <p:nvPr/>
        </p:nvSpPr>
        <p:spPr>
          <a:xfrm>
            <a:off x="311104" y="5882118"/>
            <a:ext cx="142859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1000" dirty="0">
                <a:solidFill>
                  <a:srgbClr val="000000"/>
                </a:solidFill>
              </a:rPr>
              <a:t>(Zdroj: Harold </a:t>
            </a:r>
            <a:r>
              <a:rPr lang="cs-CZ" sz="1000" dirty="0" err="1">
                <a:solidFill>
                  <a:srgbClr val="000000"/>
                </a:solidFill>
              </a:rPr>
              <a:t>Lasswell</a:t>
            </a:r>
            <a:r>
              <a:rPr lang="cs-CZ" sz="1000" dirty="0">
                <a:solidFill>
                  <a:srgbClr val="000000"/>
                </a:solidFill>
              </a:rPr>
              <a:t>) </a:t>
            </a:r>
            <a:endParaRPr lang="cs-CZ" sz="1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5259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masové komunikace</a:t>
            </a:r>
          </a:p>
        </p:txBody>
      </p:sp>
      <p:pic>
        <p:nvPicPr>
          <p:cNvPr id="4" name="Picture 2" descr="C:\Users\Honza\Desktop\Honza\DISERTACE\TEZE_01\obrazky\model-komunikacniho-procesu_CZ.jpg">
            <a:extLst>
              <a:ext uri="{FF2B5EF4-FFF2-40B4-BE49-F238E27FC236}">
                <a16:creationId xmlns:a16="http://schemas.microsoft.com/office/drawing/2014/main" id="{C08CA824-419E-4581-B289-5714758619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470" y="2005027"/>
            <a:ext cx="6979060" cy="3617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673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highlight>
                  <a:srgbClr val="99FF99"/>
                </a:highlight>
              </a:rPr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zdroj (komunikátor) je v procesu masové komunikace představován </a:t>
            </a:r>
            <a:r>
              <a:rPr lang="cs-CZ" sz="1600" b="1" dirty="0">
                <a:solidFill>
                  <a:srgbClr val="000000"/>
                </a:solidFill>
              </a:rPr>
              <a:t>mediálními institucemi, </a:t>
            </a:r>
            <a:br>
              <a:rPr lang="cs-CZ" sz="1600" b="1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a ty mají své specifické postavení, vytváří zvláštní odvětví trhu, které nazýváme mediální průmysl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mediální instituce řadíme mezi firmy poskytující služby, jsou budována a řízena tak, aby mohla v mediálním průmyslu dosáhnout úspěchu, což znamená zisk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mediální instituce reagují na řadu událostí a názorů, které jsou přítomné ve společnosti, stejně tak ale mají možnost tuto komunikaci moderovat (omezovat, mírnit), nebo naopak vytvářet a podporovat nová témata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37562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sdělení, které chce komunikátor odeslat příjemci, musí nejprve zakódovat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kód je prostředkem (nástrojem) komunikace, který, aby bylo možné komunikaci úspěšně absolvovat, musí společně sdílet komunikátor i příjemce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jde v podstatě o soubor znaků a pravidel pro jejich využívání, tedy znakový systém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zakódované sdělení nazýváme text, přestože kódovat můžeme například do formátu televizních zpráv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způsob, jakým jsou sdělení nakonec zakódována, velkou měrou ovlivňuje to, jak jsou příjemci pochopena (zpráva v televizi určitě není totéž, co zpráva v novinách)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5094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je mediálním produktem, který má určité charakteristické rysy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jde o produkt kódování, který je v procesu masové komunikace odesílán prostřednictvím médií příjemcům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vysílá komunikátor, aby naplnil svůj komunikační cíl. Mluvíme v tomto případě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o poslání sdělení. Vedle něj jsou tu i tematické složky, z nichž je sdělení sestaveno. Ty tvoří obsah sdělení.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aby se na straně komunikátora minimalizovala možnost nesprávného pochopení „čteného“ textu, mají komunikátoři tendence mediální sdělení </a:t>
            </a:r>
            <a:r>
              <a:rPr lang="cs-CZ" sz="1600" dirty="0" err="1">
                <a:solidFill>
                  <a:srgbClr val="000000"/>
                </a:solidFill>
              </a:rPr>
              <a:t>stereotypizovat</a:t>
            </a:r>
            <a:endParaRPr lang="cs-CZ" sz="1600" dirty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stereotypizace v procesu masové komunikace znamená opakování celé řady prvků,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jako jsou například témata, hotová sdělení, žánry a formáty, využívání známých „osobností“ atd. (pokud se tyto prvky opakují často, mají příjemci tendenci obsah sdělení akceptovat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a věřit mu)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0395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dekódování přijatého textu představuje způsob, jakým si člověk přijímá a převádí přijaté kódované sdělení (text)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většina recipientů dekóduje přes síto vlastních zkušeností, předsudků a představ (díky nim může být zmařen komunikátorův záměr)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vysílané sdělení si recipient interpretuje sám a takto interpretovaný text může při dekódování zcela změnit komunikátorem zamýšlený význam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nebezpečí špatného dekódování, respektive nesprávného udělení smyslu sdělení jeho příjemcem, nutí komunikátory k účelovým změnám při kódování sdělení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komunikátoři jsou si velmi dobře vědomi, že příjemce má tendenci vyčíst si z komunikovaného sdělení právě to, co chce, z toho důvodu se komunikátoři snaží sestavit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text sdělení takovým způsobem, aby příjemce dovedli k takovému pochopení textu,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jež je pro komunikátory žádoucí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0897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Příjemce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příjemcem, nebo také adresátem mediálního sdělení, v mediální komunikaci je masové publikum, zkráceně jen </a:t>
            </a:r>
            <a:r>
              <a:rPr lang="cs-CZ" sz="1600" b="1" dirty="0">
                <a:solidFill>
                  <a:srgbClr val="000000"/>
                </a:solidFill>
              </a:rPr>
              <a:t>publikum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výraz „publikum“ pochází z latiny a jeho původní význam je veřejnost, stát či obec (v češtině se blíží slovu </a:t>
            </a:r>
            <a:r>
              <a:rPr lang="cs-CZ" sz="1600" b="1" dirty="0">
                <a:solidFill>
                  <a:srgbClr val="000000"/>
                </a:solidFill>
              </a:rPr>
              <a:t>obecenstvo)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 procesu masové komunikace pojem publikum zahrnuje množinu příjemců („uživatelů“ médií), která je mnohem rozsáhlejší než jakákoliv skupina, dav nebo dokonce veřejnost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publikum je početné a velmi rozptýlené, jeho příslušníci se navzájem neznají, nezná je ani komunikátor, chybí jim sebeuvědomění a vědomí příslušnosti ke skupině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složení publika je tvořeno ad-hoc (pro to příslušné dané sdělení) a je proměnlivé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4143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(1c) Cíle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poskytnout informace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vytvořit a stimulovat poptávku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odlišit výrobek (diferenciace produktu)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vytvořit preference, zdůraznit hodnotu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stabilizovat obrat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vytvářet pozitivní image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vybudovat a pěstovat značku</a:t>
            </a:r>
          </a:p>
          <a:p>
            <a:pPr marL="0" lvl="0" indent="0">
              <a:buNone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8019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(1d) Strategie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Strategické otázky 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Kdo je náš zákazník?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Jaká je naše hodnota pro zákazníka?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Zajišťujeme zákazníkovi dlouhodobou spokojenost? Pokud ano, jak?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Jaká je naše konkurenční výhoda a jak ji budeme udržovat a prohlubovat?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strategie PULL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strategie PUSH</a:t>
            </a:r>
          </a:p>
        </p:txBody>
      </p:sp>
    </p:spTree>
    <p:extLst>
      <p:ext uri="{BB962C8B-B14F-4D97-AF65-F5344CB8AC3E}">
        <p14:creationId xmlns:p14="http://schemas.microsoft.com/office/powerpoint/2010/main" val="2774378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Výběr komunikační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1034"/>
            <a:ext cx="8229600" cy="4525963"/>
          </a:xfrm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</a:t>
            </a:r>
            <a:r>
              <a:rPr lang="cs-CZ" sz="1600" dirty="0"/>
              <a:t>trategie PULL (protáhnout)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prodávající stimuluje poptávku spotřebitele (reklama, podpora prodeje)</a:t>
            </a:r>
          </a:p>
          <a:p>
            <a:pPr marL="457200" lvl="1" indent="0">
              <a:buNone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457200" lvl="1" indent="0">
              <a:buNone/>
            </a:pPr>
            <a:endParaRPr lang="cs-CZ" sz="1600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</a:t>
            </a:r>
            <a:r>
              <a:rPr lang="cs-CZ" sz="1600" dirty="0"/>
              <a:t>trategie PUSH (protlačit)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komunikace s jednotlivými členy distribučního kanálu (osobní prodej, podpora prodeje)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073A83A-7B44-482A-9AEB-DCADEBB010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1001687"/>
              </p:ext>
            </p:extLst>
          </p:nvPr>
        </p:nvGraphicFramePr>
        <p:xfrm>
          <a:off x="1978741" y="4916743"/>
          <a:ext cx="5392994" cy="68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2B4D95B-A6B1-4BA3-BB73-AAC06C6CE6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1680159"/>
              </p:ext>
            </p:extLst>
          </p:nvPr>
        </p:nvGraphicFramePr>
        <p:xfrm>
          <a:off x="1978741" y="2994228"/>
          <a:ext cx="5392994" cy="68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6A24642E-8C4C-463B-AF94-2BBD6F22BD40}"/>
              </a:ext>
            </a:extLst>
          </p:cNvPr>
          <p:cNvCxnSpPr/>
          <p:nvPr/>
        </p:nvCxnSpPr>
        <p:spPr>
          <a:xfrm flipV="1">
            <a:off x="2671916" y="2580906"/>
            <a:ext cx="0" cy="3607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8CBD6D6B-433A-410B-B0FF-F4F0718FB167}"/>
              </a:ext>
            </a:extLst>
          </p:cNvPr>
          <p:cNvCxnSpPr/>
          <p:nvPr/>
        </p:nvCxnSpPr>
        <p:spPr>
          <a:xfrm>
            <a:off x="2671916" y="2580906"/>
            <a:ext cx="4055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D40AFD64-FD90-48DC-92B5-CAB7E18C8C9F}"/>
              </a:ext>
            </a:extLst>
          </p:cNvPr>
          <p:cNvCxnSpPr/>
          <p:nvPr/>
        </p:nvCxnSpPr>
        <p:spPr>
          <a:xfrm>
            <a:off x="6723300" y="2580906"/>
            <a:ext cx="0" cy="3607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679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komunikační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rozpočet: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podle firemních možností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procento z obratu/prodeje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pevná částka na jednotku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sledování konkurence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metoda ÚKOL-CÍL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měřitelnost, </a:t>
            </a:r>
            <a:r>
              <a:rPr lang="cs-CZ" sz="1600" dirty="0" err="1"/>
              <a:t>kvantifikovatelnost</a:t>
            </a:r>
            <a:endParaRPr lang="cs-CZ" sz="16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33494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(1e) Modely marketingové komunikace (AIDA, DAGMAR, ATR)</a:t>
            </a:r>
            <a:b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tzv. modely hierarchie účinků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komunikační modely: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AIDA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DAGMAR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ATR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2658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Marketing a komunikace: komunikační proces, cíle, strategie </a:t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modely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cs-CZ" sz="1600" b="1" dirty="0"/>
              <a:t>(1) Marketing a komunikace: komunikační proces, cíle, strategie a modely marketingové komunikace</a:t>
            </a:r>
            <a:endParaRPr lang="cs-CZ" sz="1600" dirty="0"/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(1a) Marketing a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(1b) Komunikační proces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(1c) Cíle marketingové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(1d) Strategie marketingové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(1e) Modely marketingové komunikace (AIDA, DAGMAR, ATR)</a:t>
            </a:r>
            <a:endParaRPr lang="cs-CZ" sz="16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776215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 hierarchie účinků</a:t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hierarchie účinků (efektů) patří v marketingové komunikaci mezi nejstarší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první model byl publikován v roce 1898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jsou založeny na předpokladu, že věci mají určitý řád, a tedy dřívější účinek (efekt) formuje nezbytné předpoklady pro efekt následný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58885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 hierarchie účinků</a:t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dle daného modelu zákazník prochází třemi odlišnými fázemi reakce na marketingovou komunikaci: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fází poznávací (kognitivní) </a:t>
            </a:r>
            <a:r>
              <a:rPr lang="cs-CZ" sz="1600" dirty="0"/>
              <a:t>– zákazník se seznamuje s informacemi, jež formují jeho znalosti o značce a povědomí o ní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pocitovou (emocionální) </a:t>
            </a:r>
            <a:r>
              <a:rPr lang="cs-CZ" sz="1600" dirty="0"/>
              <a:t>– pocitové reakce a postoje ke komunikované značce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fází jednání, konání (konativní) </a:t>
            </a:r>
            <a:r>
              <a:rPr lang="cs-CZ" sz="1600" dirty="0"/>
              <a:t>– jde o chování zákazníka, které nastává, rozhodne-li se k činu (koupit nebo nekoupit)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E13F128-2B94-4695-BA10-2BFD1BF6B8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7445673"/>
              </p:ext>
            </p:extLst>
          </p:nvPr>
        </p:nvGraphicFramePr>
        <p:xfrm>
          <a:off x="3863340" y="3620764"/>
          <a:ext cx="4937760" cy="2354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5304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autorem modelu E. St. </a:t>
            </a:r>
            <a:r>
              <a:rPr lang="cs-CZ" sz="1700" dirty="0" err="1">
                <a:cs typeface="Arial"/>
              </a:rPr>
              <a:t>Elmo</a:t>
            </a:r>
            <a:r>
              <a:rPr lang="cs-CZ" sz="1700" dirty="0">
                <a:cs typeface="Arial"/>
              </a:rPr>
              <a:t> Lewis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vznik modelu v roce 1898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historie modelu AIDA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model původně vznikl jako „návod“ pro chování prodejců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původní návrh obsahoval 3 kroky, o 2 roky později byl navržen krok čtvrtý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kroky představovaly základní fáze úspěšného modelu osobního prodeje, kterými by měl zákazník projít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racionální proces založený na poskytnutí informací a možnosti zakoupit si produkt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v 80. letech 19. stol. byli prodejci registračních pokladem vybavování příručkami </a:t>
            </a:r>
            <a:br>
              <a:rPr lang="cs-CZ" sz="1700" i="1" dirty="0">
                <a:cs typeface="Arial"/>
              </a:rPr>
            </a:br>
            <a:r>
              <a:rPr lang="cs-CZ" sz="1700" i="1" dirty="0">
                <a:cs typeface="Arial"/>
              </a:rPr>
              <a:t>„jak na to“, jak úspěšně pokladny prodávat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 err="1">
                <a:cs typeface="Arial"/>
              </a:rPr>
              <a:t>Elmo</a:t>
            </a:r>
            <a:r>
              <a:rPr lang="cs-CZ" sz="1700" i="1" dirty="0">
                <a:cs typeface="Arial"/>
              </a:rPr>
              <a:t> Lewis (prodejce firmy </a:t>
            </a:r>
            <a:r>
              <a:rPr lang="cs-CZ" sz="1700" i="1" dirty="0" err="1">
                <a:cs typeface="Arial"/>
              </a:rPr>
              <a:t>National</a:t>
            </a:r>
            <a:r>
              <a:rPr lang="cs-CZ" sz="1700" i="1" dirty="0">
                <a:cs typeface="Arial"/>
              </a:rPr>
              <a:t> Cash </a:t>
            </a:r>
            <a:r>
              <a:rPr lang="cs-CZ" sz="1700" i="1" dirty="0" err="1">
                <a:cs typeface="Arial"/>
              </a:rPr>
              <a:t>Register</a:t>
            </a:r>
            <a:r>
              <a:rPr lang="cs-CZ" sz="1700" i="1" dirty="0">
                <a:cs typeface="Arial"/>
              </a:rPr>
              <a:t> Co.) převedl doporučení příruček </a:t>
            </a:r>
            <a:br>
              <a:rPr lang="cs-CZ" sz="1700" i="1" dirty="0">
                <a:cs typeface="Arial"/>
              </a:rPr>
            </a:br>
            <a:r>
              <a:rPr lang="cs-CZ" sz="1700" i="1" dirty="0">
                <a:cs typeface="Arial"/>
              </a:rPr>
              <a:t>do snadno pochopitelného modelu prodejního chování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v té době nová a úspěšná opera (1871) Itala Verdiho nabídla pro nový model zapamatovatelné a přitažlivé jméno v podobě akronymu AIDA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o 25 let později byly kroky převzaty jiným Američanem </a:t>
            </a:r>
            <a:r>
              <a:rPr lang="cs-CZ" sz="1700" i="1" dirty="0" err="1">
                <a:cs typeface="Arial"/>
              </a:rPr>
              <a:t>Strongem</a:t>
            </a:r>
            <a:r>
              <a:rPr lang="cs-CZ" sz="1700" i="1" dirty="0">
                <a:cs typeface="Arial"/>
              </a:rPr>
              <a:t> a prezentovány jako vysvětlení pro fungování reklamy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33930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jde o způsob postupného, stupňovitého a účinného působení propagace nebo reklamy určitého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skládá se ze čtyř fází (název AIDA je akronymem z počátečních písmen):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A (</a:t>
            </a:r>
            <a:r>
              <a:rPr lang="cs-CZ" sz="1600" dirty="0" err="1"/>
              <a:t>Attention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upoutání pozornosti, upoutat pozornost k informacím o produktu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I (</a:t>
            </a:r>
            <a:r>
              <a:rPr lang="cs-CZ" sz="1600" dirty="0" err="1"/>
              <a:t>Interest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vzbuzení zájmu, vzbudit zájem o produkt (záměrná a vědomá pozornost)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D (</a:t>
            </a:r>
            <a:r>
              <a:rPr lang="cs-CZ" sz="1600" dirty="0" err="1"/>
              <a:t>Desire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vyvolání přání, vzniká touha, zájem, přání a pak rozhodnutí vlastnit produkt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A (</a:t>
            </a:r>
            <a:r>
              <a:rPr lang="cs-CZ" sz="1600" dirty="0" err="1"/>
              <a:t>Action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dosažení akce, výzva k akci, k zakoupení, k zaslání objednávky</a:t>
            </a:r>
            <a:endParaRPr lang="cs-CZ" sz="1600" dirty="0"/>
          </a:p>
          <a:p>
            <a:pPr marL="0" indent="0">
              <a:buNone/>
            </a:pPr>
            <a:endParaRPr 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8855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2F842E8-BD92-450A-BE88-903BD4D0C3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9468954"/>
              </p:ext>
            </p:extLst>
          </p:nvPr>
        </p:nvGraphicFramePr>
        <p:xfrm>
          <a:off x="925461" y="2057400"/>
          <a:ext cx="7293077" cy="3345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18105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DAGMAR je akronym pro model obsažený ve stejnojmenné knize </a:t>
            </a:r>
            <a:r>
              <a:rPr lang="cs-CZ" sz="1600" i="1" dirty="0" err="1"/>
              <a:t>Defining</a:t>
            </a:r>
            <a:r>
              <a:rPr lang="cs-CZ" sz="1600" i="1" dirty="0"/>
              <a:t> </a:t>
            </a:r>
            <a:r>
              <a:rPr lang="cs-CZ" sz="1600" i="1" dirty="0" err="1"/>
              <a:t>Advertising</a:t>
            </a:r>
            <a:r>
              <a:rPr lang="cs-CZ" sz="1600" i="1" dirty="0"/>
              <a:t> </a:t>
            </a:r>
            <a:r>
              <a:rPr lang="cs-CZ" sz="1600" i="1" dirty="0" err="1"/>
              <a:t>Goals</a:t>
            </a:r>
            <a:r>
              <a:rPr lang="cs-CZ" sz="1600" i="1" dirty="0"/>
              <a:t> </a:t>
            </a:r>
            <a:r>
              <a:rPr lang="cs-CZ" sz="1600" i="1" dirty="0" err="1"/>
              <a:t>for</a:t>
            </a:r>
            <a:r>
              <a:rPr lang="cs-CZ" sz="1600" i="1" dirty="0"/>
              <a:t> </a:t>
            </a:r>
            <a:r>
              <a:rPr lang="cs-CZ" sz="1600" i="1" dirty="0" err="1"/>
              <a:t>Measured</a:t>
            </a:r>
            <a:r>
              <a:rPr lang="cs-CZ" sz="1600" i="1" dirty="0"/>
              <a:t> </a:t>
            </a:r>
            <a:r>
              <a:rPr lang="cs-CZ" sz="1600" i="1" dirty="0" err="1"/>
              <a:t>Advertising</a:t>
            </a:r>
            <a:r>
              <a:rPr lang="cs-CZ" sz="1600" i="1" dirty="0"/>
              <a:t> </a:t>
            </a:r>
            <a:r>
              <a:rPr lang="cs-CZ" sz="1600" i="1" dirty="0" err="1"/>
              <a:t>Results</a:t>
            </a:r>
            <a:endParaRPr lang="cs-CZ" sz="1600" i="1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autorem modelu (a knihy) je Russell </a:t>
            </a:r>
            <a:r>
              <a:rPr lang="cs-CZ" sz="1600" dirty="0" err="1"/>
              <a:t>Colley</a:t>
            </a:r>
            <a:r>
              <a:rPr lang="cs-CZ" sz="1600" dirty="0"/>
              <a:t> (1961)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vysvětlující hierarchii účinků působení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se zabývá reklamními, nikoliv marketingovými cíli (prodej, tržní podíl aj.)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je také známý pod zkratkou ACCA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podstata modelu DAGMAR spočívá ve skutečnosti, že místo cílů prodeje, jež jsou obtížně kvantifikovatelné vůči nákladům na komunikaci, jsou aplikována jiná měřitelná měřítka, </a:t>
            </a:r>
            <a:br>
              <a:rPr lang="cs-CZ" sz="1600" dirty="0"/>
            </a:br>
            <a:r>
              <a:rPr lang="cs-CZ" sz="1600" dirty="0"/>
              <a:t>a to například právě </a:t>
            </a:r>
            <a:r>
              <a:rPr lang="cs-CZ" sz="1600" b="1" dirty="0"/>
              <a:t>povědomí o značce </a:t>
            </a:r>
            <a:r>
              <a:rPr lang="cs-CZ" sz="1600" dirty="0"/>
              <a:t>a </a:t>
            </a:r>
            <a:r>
              <a:rPr lang="cs-CZ" sz="1600" b="1" dirty="0"/>
              <a:t>image</a:t>
            </a:r>
            <a:r>
              <a:rPr lang="cs-CZ" sz="1600" dirty="0"/>
              <a:t> (ve srovnání s veličinami pro měření budoucího obratu mají tyto měřítka okamžitý efekt)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77687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model má 3 samostatně významné části: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definování reklamních cílů (v souladu se zásadou SMART tak, aby jejich prostřednictvím mohla být měřena efektivita reklamního působení)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definování čtyř kroků, kterými postupně potenciální zákazník prochází před koupí produktu: 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uvědomění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pochopení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přesvědčení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jednání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měření výsledků reklamy</a:t>
            </a:r>
          </a:p>
          <a:p>
            <a:pPr marL="5715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400" i="1" dirty="0"/>
          </a:p>
          <a:p>
            <a:pPr marL="5715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i="1" dirty="0"/>
              <a:t>(Poznámka k bodu 1.: vágní konstatování, že reklama zviditelní náš produkt nemůže být považováno </a:t>
            </a:r>
            <a:br>
              <a:rPr lang="cs-CZ" sz="1500" i="1" dirty="0"/>
            </a:br>
            <a:r>
              <a:rPr lang="cs-CZ" sz="1500" i="1" dirty="0"/>
              <a:t>za reklamní cíl. Tím například může být zvýšení povědomí značky u cílového trhu z 10 na 20%).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35605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bere do úvahy více komunikačních cílů: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potřeba dané kategorie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povědomí o </a:t>
            </a:r>
            <a:r>
              <a:rPr lang="pl-PL" sz="1600" dirty="0"/>
              <a:t>značce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znalost značky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postoj ke značce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záměr koupit značku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pomoc při nákupu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nákup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spokojenost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loajalita ke značce</a:t>
            </a:r>
            <a:endParaRPr lang="cs-CZ" sz="1600" dirty="0">
              <a:cs typeface="Arial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389686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cs-CZ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1E356E5-899D-43E8-913E-7372E0180E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1369623"/>
              </p:ext>
            </p:extLst>
          </p:nvPr>
        </p:nvGraphicFramePr>
        <p:xfrm>
          <a:off x="457200" y="2094271"/>
          <a:ext cx="8229600" cy="3345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10586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awareness</a:t>
            </a:r>
            <a:r>
              <a:rPr lang="cs-CZ" sz="1600" dirty="0"/>
              <a:t> trial </a:t>
            </a:r>
            <a:r>
              <a:rPr lang="cs-CZ" sz="1600" dirty="0" err="1"/>
              <a:t>reinforcement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tzv. modelem slabé teorie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DAGMAR lze zařadit mezi tzv. modely tradičních silných teorií komunikace. Tyto modely kritizoval </a:t>
            </a:r>
            <a:r>
              <a:rPr lang="cs-CZ" sz="1600" dirty="0" err="1"/>
              <a:t>Ehrenberg</a:t>
            </a:r>
            <a:r>
              <a:rPr lang="cs-CZ" sz="1600" dirty="0"/>
              <a:t> s názorem, že neexistuje důkaz toho, že zákazníci před svým nákupem uplatňují přání nebo silná přesvědčení. Na základě toho vytvořil ve spolupráci </a:t>
            </a:r>
            <a:br>
              <a:rPr lang="cs-CZ" sz="1600" dirty="0"/>
            </a:br>
            <a:r>
              <a:rPr lang="cs-CZ" sz="1600" dirty="0"/>
              <a:t>s Jonesem nový model ATR, tedy model slabé teorie marketingové komunikace.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ATR je tedy alternativou k tradičním silným teoriím komunikace (jako DAGMAR)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3470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pojmy kapitoly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7078EE-C312-4970-8F18-2F893F913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komunikace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propagace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komunikačního procesu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zakódování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příjemce sdělení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šumy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zpětná vazba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komunikace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400" i="1" dirty="0"/>
          </a:p>
          <a:p>
            <a:endParaRPr lang="cs-CZ" sz="1400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7A207FA-8A15-4BAB-B944-328C981F1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tahu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tlaku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marketingové komunikace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hierarchie účinků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AIDA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DAGMAR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ATR</a:t>
            </a:r>
          </a:p>
          <a:p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3817668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cs-CZ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63447F-20E8-40DB-BC3D-FD61C31054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9987512"/>
              </p:ext>
            </p:extLst>
          </p:nvPr>
        </p:nvGraphicFramePr>
        <p:xfrm>
          <a:off x="1216742" y="3288891"/>
          <a:ext cx="6481916" cy="840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00072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výrazné změny na přelomu 20. a 21. století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změna na poli mediální scény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prolnutí nadlinkové a podlinkové komunikace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změna cílových skupin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transformace řady marketingových technik ve specializované obory (např. digitální marketing, guerilla marketing, mobilní marketing, virální marketing)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5619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koordinace marketingových komunikačních aktivit s cílem ovlivnit postoje nebo chování spotřebitelů,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zahrnuje aktivity určené ke komunikaci se zákazníky, kteří jsou informováni o produktech </a:t>
            </a:r>
            <a:br>
              <a:rPr lang="cs-CZ" sz="1600" dirty="0"/>
            </a:br>
            <a:r>
              <a:rPr lang="cs-CZ" sz="1600" dirty="0"/>
              <a:t>a povzbuzováni k jejich nákupu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informuje, přesvědčuje nebo připomíná spotřebitelům vlastnosti a dostupnost produktu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3944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(1a) Marketing a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označuje všechny činnosti, procesy, snahy a metody prezentování, propagování, prodeje služeb nebo produktů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marketingu je také usměrňování a aktivní ovlivňování nabídky firmy, zásadním způsobem tedy ovlivňuje celé podnikání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musí umět správně rozpoznat a poznat současné, ale zejména budoucí potřeby trhu, přesněji konkrétních skupin zákazníků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v sobě integruje všechny činnosti, které budují silné vztahy se zákazníkem </a:t>
            </a:r>
            <a:br>
              <a:rPr lang="cs-CZ" sz="1600" dirty="0"/>
            </a:br>
            <a:r>
              <a:rPr lang="cs-CZ" sz="1600" dirty="0"/>
              <a:t>a ovlivňují celkovou strategii podniku a jeho postavení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soustředí se na předprodejní aktivity, zjišťování nebo vyvolávání potřeb zákazníků, a tím také ovlivňuje produktovou strategii firmy, vývoj nových výrobků a služeb, ale i cenotvorbu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– definování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proces řízení, jehož výsledkem je poznání, předvídání, ovlivňování a v konečné fázi uspokojení potřeb a přání zákazníka, a to efektivním a výhodným způsobem zajišťujícím splnění cílů organizace.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 </a:t>
            </a:r>
            <a:r>
              <a:rPr lang="cs-CZ" altLang="cs-CZ" sz="1600" dirty="0"/>
              <a:t>můžeme definovat jako společenský a manažerský proces, jehož prostřednictvím uspokojují jednotlivci i skupiny své potřeby a přání v procesu výroby a směny výrobků, </a:t>
            </a:r>
            <a:br>
              <a:rPr lang="cs-CZ" altLang="cs-CZ" sz="1600" dirty="0"/>
            </a:br>
            <a:r>
              <a:rPr lang="cs-CZ" altLang="cs-CZ" sz="1600" dirty="0"/>
              <a:t>či jiných hodnot.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oblast podnikání, která je založena především na vztazích se zákazníky.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uspokojení potřeb zákazníka na straně jedné a tvorba zisku na straně druhé.</a:t>
            </a:r>
            <a:r>
              <a:rPr lang="cs-CZ" altLang="cs-CZ" sz="1600" b="1" i="1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management trhu.</a:t>
            </a:r>
            <a:r>
              <a:rPr lang="cs-CZ" altLang="cs-CZ" sz="1600" b="1" i="1" dirty="0"/>
              <a:t>                 </a:t>
            </a:r>
          </a:p>
          <a:p>
            <a:pPr marL="0" indent="0">
              <a:buNone/>
            </a:pPr>
            <a:endParaRPr lang="cs-CZ" alt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8140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hledá odpovědi na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KDO tvoří trh?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KDO se podílí na nakupování?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CO kupuje trh?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PROČ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JAK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KDY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KDE trh kupuje?</a:t>
            </a:r>
            <a:endParaRPr lang="cs-CZ" sz="16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14104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2642</Words>
  <Application>Microsoft Office PowerPoint</Application>
  <PresentationFormat>Předvádění na obrazovce (4:3)</PresentationFormat>
  <Paragraphs>302</Paragraphs>
  <Slides>41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Wingdings</vt:lpstr>
      <vt:lpstr>Office Theme</vt:lpstr>
      <vt:lpstr>1_Office Theme</vt:lpstr>
      <vt:lpstr>MARKETINGOVÁ KOMUNIKACE  (YMK)  2. přednáška Téma: Komunikační proces a modely              marketingové komunikace </vt:lpstr>
      <vt:lpstr>OBSAH PŘEDMĚTU</vt:lpstr>
      <vt:lpstr>(1) Marketing a komunikace: komunikační proces, cíle, strategie  a modely marketingové komunikace</vt:lpstr>
      <vt:lpstr>Klíčové pojmy kapitoly</vt:lpstr>
      <vt:lpstr>Marketingová komunikace</vt:lpstr>
      <vt:lpstr>Marketingová komunikace</vt:lpstr>
      <vt:lpstr>(1a) Marketing a komunikace</vt:lpstr>
      <vt:lpstr>Marketing – definování pojmu</vt:lpstr>
      <vt:lpstr>Marketing hledá odpovědi na otázky</vt:lpstr>
      <vt:lpstr>Základní typy komunikace</vt:lpstr>
      <vt:lpstr>Interpersonální komunikace</vt:lpstr>
      <vt:lpstr>Skupinová komunikace</vt:lpstr>
      <vt:lpstr>Masová komunikace</vt:lpstr>
      <vt:lpstr>(1b) Komunikační proces</vt:lpstr>
      <vt:lpstr>Přenosový model</vt:lpstr>
      <vt:lpstr>Základní model komunikačního procesu</vt:lpstr>
      <vt:lpstr>Lasswellův komunikační model</vt:lpstr>
      <vt:lpstr>Lasswellův komunikační model</vt:lpstr>
      <vt:lpstr>Proces masové komunikace</vt:lpstr>
      <vt:lpstr>Zdroj</vt:lpstr>
      <vt:lpstr>Kódování</vt:lpstr>
      <vt:lpstr>Sdělení</vt:lpstr>
      <vt:lpstr>Dekódování</vt:lpstr>
      <vt:lpstr>Příjemce sdělení</vt:lpstr>
      <vt:lpstr>(1c) Cíle marketingové komunikace</vt:lpstr>
      <vt:lpstr>(1d) Strategie marketingové komunikace</vt:lpstr>
      <vt:lpstr>Výběr komunikační strategie</vt:lpstr>
      <vt:lpstr>Rozpočet komunikační strategie</vt:lpstr>
      <vt:lpstr> (1e) Modely marketingové komunikace (AIDA, DAGMAR, ATR) </vt:lpstr>
      <vt:lpstr> Modely hierarchie účinků </vt:lpstr>
      <vt:lpstr> Modely hierarchie účinků </vt:lpstr>
      <vt:lpstr>Komunikační model AIDA</vt:lpstr>
      <vt:lpstr>Komunikační model AIDA</vt:lpstr>
      <vt:lpstr>Komunikační model AIDA</vt:lpstr>
      <vt:lpstr>Komunikační model DAGMAR</vt:lpstr>
      <vt:lpstr>Komunikační model DAGMAR</vt:lpstr>
      <vt:lpstr>Komunikační model DAGMAR</vt:lpstr>
      <vt:lpstr>Komunikační model DAGMAR</vt:lpstr>
      <vt:lpstr>Komunikační model ATR</vt:lpstr>
      <vt:lpstr>Komunikační model ATR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Pavlíčková Renáta</cp:lastModifiedBy>
  <cp:revision>48</cp:revision>
  <cp:lastPrinted>2020-03-03T12:19:40Z</cp:lastPrinted>
  <dcterms:created xsi:type="dcterms:W3CDTF">2020-03-02T13:24:01Z</dcterms:created>
  <dcterms:modified xsi:type="dcterms:W3CDTF">2022-03-10T15:14:30Z</dcterms:modified>
</cp:coreProperties>
</file>