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 STRATEGIE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/>
      <dgm:spPr/>
    </dgm:pt>
    <dgm:pt modelId="{7DCF8537-0A0B-4A47-9A9D-6B0DB5FF82C1}" type="pres">
      <dgm:prSet presAssocID="{317726C0-D227-42F6-A8DD-EBC8EE366C48}" presName="Name9" presStyleLbl="parChTrans1D2" presStyleIdx="0" presStyleCnt="4"/>
      <dgm:spPr/>
    </dgm:pt>
    <dgm:pt modelId="{43EC0218-F750-4DDA-A0B7-00D0DBCED8C6}" type="pres">
      <dgm:prSet presAssocID="{317726C0-D227-42F6-A8DD-EBC8EE366C48}" presName="connTx" presStyleLbl="parChTrans1D2" presStyleIdx="0" presStyleCnt="4"/>
      <dgm:spPr/>
    </dgm:pt>
    <dgm:pt modelId="{14789CA5-2138-43AF-B051-BE7113290EFE}" type="pres">
      <dgm:prSet presAssocID="{B236E4A2-2C33-4F7D-9159-9CAEB61240A4}" presName="node" presStyleLbl="node1" presStyleIdx="0" presStyleCnt="4">
        <dgm:presLayoutVars>
          <dgm:bulletEnabled val="1"/>
        </dgm:presLayoutVars>
      </dgm:prSet>
      <dgm:spPr/>
    </dgm:pt>
    <dgm:pt modelId="{A011943A-555F-40D4-8AE5-6480B887062C}" type="pres">
      <dgm:prSet presAssocID="{A5583952-62C9-4238-B5E4-8827BD0A6227}" presName="Name9" presStyleLbl="parChTrans1D2" presStyleIdx="1" presStyleCnt="4"/>
      <dgm:spPr/>
    </dgm:pt>
    <dgm:pt modelId="{7E8F28BD-D412-4150-B2D3-E8D0334C4791}" type="pres">
      <dgm:prSet presAssocID="{A5583952-62C9-4238-B5E4-8827BD0A6227}" presName="connTx" presStyleLbl="parChTrans1D2" presStyleIdx="1" presStyleCnt="4"/>
      <dgm:spPr/>
    </dgm:pt>
    <dgm:pt modelId="{F51227A1-7A7F-4372-B28B-9475E864003D}" type="pres">
      <dgm:prSet presAssocID="{40D59B66-C4D5-4014-AC3C-1B0EC5F189B6}" presName="node" presStyleLbl="node1" presStyleIdx="1" presStyleCnt="4">
        <dgm:presLayoutVars>
          <dgm:bulletEnabled val="1"/>
        </dgm:presLayoutVars>
      </dgm:prSet>
      <dgm:spPr/>
    </dgm:pt>
    <dgm:pt modelId="{A5459D29-6618-4735-8D0E-FE462707630F}" type="pres">
      <dgm:prSet presAssocID="{457CD35B-F01F-4AA8-8624-B5372A929E7A}" presName="Name9" presStyleLbl="parChTrans1D2" presStyleIdx="2" presStyleCnt="4"/>
      <dgm:spPr/>
    </dgm:pt>
    <dgm:pt modelId="{C4FCBFDC-6BA1-4D2E-B2D1-94E2CFCC02B1}" type="pres">
      <dgm:prSet presAssocID="{457CD35B-F01F-4AA8-8624-B5372A929E7A}" presName="connTx" presStyleLbl="parChTrans1D2" presStyleIdx="2" presStyleCnt="4"/>
      <dgm:spPr/>
    </dgm:pt>
    <dgm:pt modelId="{A956FC81-2A95-413F-8CA7-4046BBBDB5D1}" type="pres">
      <dgm:prSet presAssocID="{BFA00019-B1AE-4DB1-BA23-BBD8D383A896}" presName="node" presStyleLbl="node1" presStyleIdx="2" presStyleCnt="4">
        <dgm:presLayoutVars>
          <dgm:bulletEnabled val="1"/>
        </dgm:presLayoutVars>
      </dgm:prSet>
      <dgm:spPr/>
    </dgm:pt>
    <dgm:pt modelId="{2C16D660-594D-4A8F-8686-D90BADED4DDB}" type="pres">
      <dgm:prSet presAssocID="{54E9C24D-6B2E-4AAA-BC3C-265640516D3F}" presName="Name9" presStyleLbl="parChTrans1D2" presStyleIdx="3" presStyleCnt="4"/>
      <dgm:spPr/>
    </dgm:pt>
    <dgm:pt modelId="{4D6C31BE-8229-4144-A54A-9A8C60205343}" type="pres">
      <dgm:prSet presAssocID="{54E9C24D-6B2E-4AAA-BC3C-265640516D3F}" presName="connTx" presStyleLbl="parChTrans1D2" presStyleIdx="3" presStyleCnt="4"/>
      <dgm:spPr/>
    </dgm:pt>
    <dgm:pt modelId="{66CEF44C-4086-4BF2-BBC9-1A98F4816A1E}" type="pres">
      <dgm:prSet presAssocID="{84EAFF79-1240-4C88-8BC0-2B13A9C13CFA}" presName="node" presStyleLbl="node1" presStyleIdx="3" presStyleCnt="4">
        <dgm:presLayoutVars>
          <dgm:bulletEnabled val="1"/>
        </dgm:presLayoutVars>
      </dgm:prSet>
      <dgm:spPr/>
    </dgm:pt>
  </dgm:ptLst>
  <dgm:cxnLst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95C3BF23-E205-468A-8D20-A639431824B1}" type="presOf" srcId="{317726C0-D227-42F6-A8DD-EBC8EE366C48}" destId="{7DCF8537-0A0B-4A47-9A9D-6B0DB5FF82C1}" srcOrd="0" destOrd="0" presId="urn:microsoft.com/office/officeart/2005/8/layout/radial1"/>
    <dgm:cxn modelId="{C5D86727-B4B9-4BE7-9480-E13B48609DE1}" type="presOf" srcId="{209BFE9A-EC88-4947-B6FE-992E5BD41D15}" destId="{46B877CA-0188-4973-84ED-5C77EE0F6F22}" srcOrd="0" destOrd="0" presId="urn:microsoft.com/office/officeart/2005/8/layout/radial1"/>
    <dgm:cxn modelId="{8EE77E27-7599-41C4-B19B-96B304883572}" type="presOf" srcId="{CA9E914D-AC32-484E-9DFB-18D5CBAFFA80}" destId="{DF2DDD5E-1C9B-480F-BEC2-10D7657ABC3D}" srcOrd="0" destOrd="0" presId="urn:microsoft.com/office/officeart/2005/8/layout/radial1"/>
    <dgm:cxn modelId="{05901A2F-5CFE-411E-923B-AC2B938FF5DE}" type="presOf" srcId="{317726C0-D227-42F6-A8DD-EBC8EE366C48}" destId="{43EC0218-F750-4DDA-A0B7-00D0DBCED8C6}" srcOrd="1" destOrd="0" presId="urn:microsoft.com/office/officeart/2005/8/layout/radial1"/>
    <dgm:cxn modelId="{AC716D3A-F1CF-407B-A256-859ED826EA05}" type="presOf" srcId="{54E9C24D-6B2E-4AAA-BC3C-265640516D3F}" destId="{2C16D660-594D-4A8F-8686-D90BADED4DDB}" srcOrd="0" destOrd="0" presId="urn:microsoft.com/office/officeart/2005/8/layout/radial1"/>
    <dgm:cxn modelId="{0708B05E-ECE0-4D24-BD02-DACA70C698B4}" type="presOf" srcId="{84EAFF79-1240-4C88-8BC0-2B13A9C13CFA}" destId="{66CEF44C-4086-4BF2-BBC9-1A98F4816A1E}" srcOrd="0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6633A70-CC8E-469E-B69C-F3DAEE6B3315}" type="presOf" srcId="{A5583952-62C9-4238-B5E4-8827BD0A6227}" destId="{A011943A-555F-40D4-8AE5-6480B887062C}" srcOrd="0" destOrd="0" presId="urn:microsoft.com/office/officeart/2005/8/layout/radial1"/>
    <dgm:cxn modelId="{87DD5A53-27D2-4AFD-8D40-FB015150951A}" type="presOf" srcId="{40D59B66-C4D5-4014-AC3C-1B0EC5F189B6}" destId="{F51227A1-7A7F-4372-B28B-9475E864003D}" srcOrd="0" destOrd="0" presId="urn:microsoft.com/office/officeart/2005/8/layout/radial1"/>
    <dgm:cxn modelId="{E21D607A-757B-4F43-AEA2-6104C8134653}" type="presOf" srcId="{B236E4A2-2C33-4F7D-9159-9CAEB61240A4}" destId="{14789CA5-2138-43AF-B051-BE7113290EFE}" srcOrd="0" destOrd="0" presId="urn:microsoft.com/office/officeart/2005/8/layout/radial1"/>
    <dgm:cxn modelId="{1BDC559D-BAC7-4F33-8D2A-83A6EF4E03E0}" type="presOf" srcId="{54E9C24D-6B2E-4AAA-BC3C-265640516D3F}" destId="{4D6C31BE-8229-4144-A54A-9A8C60205343}" srcOrd="1" destOrd="0" presId="urn:microsoft.com/office/officeart/2005/8/layout/radial1"/>
    <dgm:cxn modelId="{3FD62CA5-8F84-449F-8163-F52B21116393}" type="presOf" srcId="{BFA00019-B1AE-4DB1-BA23-BBD8D383A896}" destId="{A956FC81-2A95-413F-8CA7-4046BBBDB5D1}" srcOrd="0" destOrd="0" presId="urn:microsoft.com/office/officeart/2005/8/layout/radial1"/>
    <dgm:cxn modelId="{9DCCA3B5-5A20-4B4E-95C4-71F84179DE64}" type="presOf" srcId="{457CD35B-F01F-4AA8-8624-B5372A929E7A}" destId="{C4FCBFDC-6BA1-4D2E-B2D1-94E2CFCC02B1}" srcOrd="1" destOrd="0" presId="urn:microsoft.com/office/officeart/2005/8/layout/radial1"/>
    <dgm:cxn modelId="{A0E121BB-624D-4551-A50E-A81D6149AC38}" type="presOf" srcId="{A5583952-62C9-4238-B5E4-8827BD0A6227}" destId="{7E8F28BD-D412-4150-B2D3-E8D0334C4791}" srcOrd="1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511727EF-72EF-4731-B08E-C44B9FD7CB20}" type="presOf" srcId="{457CD35B-F01F-4AA8-8624-B5372A929E7A}" destId="{A5459D29-6618-4735-8D0E-FE462707630F}" srcOrd="0" destOrd="0" presId="urn:microsoft.com/office/officeart/2005/8/layout/radial1"/>
    <dgm:cxn modelId="{54394C0F-C077-419F-9150-082918972030}" type="presParOf" srcId="{DF2DDD5E-1C9B-480F-BEC2-10D7657ABC3D}" destId="{46B877CA-0188-4973-84ED-5C77EE0F6F22}" srcOrd="0" destOrd="0" presId="urn:microsoft.com/office/officeart/2005/8/layout/radial1"/>
    <dgm:cxn modelId="{4A95BF98-43B1-4307-AE4C-DA84EDC7724C}" type="presParOf" srcId="{DF2DDD5E-1C9B-480F-BEC2-10D7657ABC3D}" destId="{7DCF8537-0A0B-4A47-9A9D-6B0DB5FF82C1}" srcOrd="1" destOrd="0" presId="urn:microsoft.com/office/officeart/2005/8/layout/radial1"/>
    <dgm:cxn modelId="{2F31C949-86B0-40BF-80F2-9EF5DDB33A28}" type="presParOf" srcId="{7DCF8537-0A0B-4A47-9A9D-6B0DB5FF82C1}" destId="{43EC0218-F750-4DDA-A0B7-00D0DBCED8C6}" srcOrd="0" destOrd="0" presId="urn:microsoft.com/office/officeart/2005/8/layout/radial1"/>
    <dgm:cxn modelId="{3FC791E2-05FC-45C6-A7F9-A99C320009F8}" type="presParOf" srcId="{DF2DDD5E-1C9B-480F-BEC2-10D7657ABC3D}" destId="{14789CA5-2138-43AF-B051-BE7113290EFE}" srcOrd="2" destOrd="0" presId="urn:microsoft.com/office/officeart/2005/8/layout/radial1"/>
    <dgm:cxn modelId="{6419C271-5B12-4C76-B872-923E7967EB3E}" type="presParOf" srcId="{DF2DDD5E-1C9B-480F-BEC2-10D7657ABC3D}" destId="{A011943A-555F-40D4-8AE5-6480B887062C}" srcOrd="3" destOrd="0" presId="urn:microsoft.com/office/officeart/2005/8/layout/radial1"/>
    <dgm:cxn modelId="{652B915F-67AC-46D2-B230-6D64D87F3DB6}" type="presParOf" srcId="{A011943A-555F-40D4-8AE5-6480B887062C}" destId="{7E8F28BD-D412-4150-B2D3-E8D0334C4791}" srcOrd="0" destOrd="0" presId="urn:microsoft.com/office/officeart/2005/8/layout/radial1"/>
    <dgm:cxn modelId="{24379335-F125-4719-86B9-54AB2FF51EF8}" type="presParOf" srcId="{DF2DDD5E-1C9B-480F-BEC2-10D7657ABC3D}" destId="{F51227A1-7A7F-4372-B28B-9475E864003D}" srcOrd="4" destOrd="0" presId="urn:microsoft.com/office/officeart/2005/8/layout/radial1"/>
    <dgm:cxn modelId="{928A4513-3B7B-43D6-A373-DF83EC76D71F}" type="presParOf" srcId="{DF2DDD5E-1C9B-480F-BEC2-10D7657ABC3D}" destId="{A5459D29-6618-4735-8D0E-FE462707630F}" srcOrd="5" destOrd="0" presId="urn:microsoft.com/office/officeart/2005/8/layout/radial1"/>
    <dgm:cxn modelId="{5C0EE90B-142F-4AA1-A9AE-E99A485F2873}" type="presParOf" srcId="{A5459D29-6618-4735-8D0E-FE462707630F}" destId="{C4FCBFDC-6BA1-4D2E-B2D1-94E2CFCC02B1}" srcOrd="0" destOrd="0" presId="urn:microsoft.com/office/officeart/2005/8/layout/radial1"/>
    <dgm:cxn modelId="{006CEDBF-B345-460C-9C1F-0656F7C12BA5}" type="presParOf" srcId="{DF2DDD5E-1C9B-480F-BEC2-10D7657ABC3D}" destId="{A956FC81-2A95-413F-8CA7-4046BBBDB5D1}" srcOrd="6" destOrd="0" presId="urn:microsoft.com/office/officeart/2005/8/layout/radial1"/>
    <dgm:cxn modelId="{2CCD7487-60B6-41EB-B1F1-00E2E32A6461}" type="presParOf" srcId="{DF2DDD5E-1C9B-480F-BEC2-10D7657ABC3D}" destId="{2C16D660-594D-4A8F-8686-D90BADED4DDB}" srcOrd="7" destOrd="0" presId="urn:microsoft.com/office/officeart/2005/8/layout/radial1"/>
    <dgm:cxn modelId="{2BF0AAB4-C309-42B4-B1F9-49D832C2673C}" type="presParOf" srcId="{2C16D660-594D-4A8F-8686-D90BADED4DDB}" destId="{4D6C31BE-8229-4144-A54A-9A8C60205343}" srcOrd="0" destOrd="0" presId="urn:microsoft.com/office/officeart/2005/8/layout/radial1"/>
    <dgm:cxn modelId="{2B9807B5-509B-4847-B7D3-C774E691D779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1987272" y="1617551"/>
          <a:ext cx="1228947" cy="1228947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2167247" y="1797526"/>
        <a:ext cx="868997" cy="868997"/>
      </dsp:txXfrm>
    </dsp:sp>
    <dsp:sp modelId="{7DCF8537-0A0B-4A47-9A9D-6B0DB5FF82C1}">
      <dsp:nvSpPr>
        <dsp:cNvPr id="0" name=""/>
        <dsp:cNvSpPr/>
      </dsp:nvSpPr>
      <dsp:spPr>
        <a:xfrm rot="16200000">
          <a:off x="2415983" y="1410532"/>
          <a:ext cx="371524" cy="42511"/>
        </a:xfrm>
        <a:custGeom>
          <a:avLst/>
          <a:gdLst/>
          <a:ahLst/>
          <a:cxnLst/>
          <a:rect l="0" t="0" r="0" b="0"/>
          <a:pathLst>
            <a:path>
              <a:moveTo>
                <a:pt x="0" y="21255"/>
              </a:moveTo>
              <a:lnTo>
                <a:pt x="371524" y="21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>
        <a:off x="2592457" y="1422500"/>
        <a:ext cx="18576" cy="18576"/>
      </dsp:txXfrm>
    </dsp:sp>
    <dsp:sp modelId="{14789CA5-2138-43AF-B051-BE7113290EFE}">
      <dsp:nvSpPr>
        <dsp:cNvPr id="0" name=""/>
        <dsp:cNvSpPr/>
      </dsp:nvSpPr>
      <dsp:spPr>
        <a:xfrm>
          <a:off x="1987272" y="17079"/>
          <a:ext cx="1228947" cy="122894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2167247" y="197054"/>
        <a:ext cx="868997" cy="868997"/>
      </dsp:txXfrm>
    </dsp:sp>
    <dsp:sp modelId="{A011943A-555F-40D4-8AE5-6480B887062C}">
      <dsp:nvSpPr>
        <dsp:cNvPr id="0" name=""/>
        <dsp:cNvSpPr/>
      </dsp:nvSpPr>
      <dsp:spPr>
        <a:xfrm>
          <a:off x="3216219" y="2210769"/>
          <a:ext cx="371524" cy="42511"/>
        </a:xfrm>
        <a:custGeom>
          <a:avLst/>
          <a:gdLst/>
          <a:ahLst/>
          <a:cxnLst/>
          <a:rect l="0" t="0" r="0" b="0"/>
          <a:pathLst>
            <a:path>
              <a:moveTo>
                <a:pt x="0" y="21255"/>
              </a:moveTo>
              <a:lnTo>
                <a:pt x="371524" y="21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>
        <a:off x="3392693" y="2222736"/>
        <a:ext cx="18576" cy="18576"/>
      </dsp:txXfrm>
    </dsp:sp>
    <dsp:sp modelId="{F51227A1-7A7F-4372-B28B-9475E864003D}">
      <dsp:nvSpPr>
        <dsp:cNvPr id="0" name=""/>
        <dsp:cNvSpPr/>
      </dsp:nvSpPr>
      <dsp:spPr>
        <a:xfrm>
          <a:off x="3587744" y="1617551"/>
          <a:ext cx="1228947" cy="122894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 STRATEGIE</a:t>
          </a:r>
        </a:p>
      </dsp:txBody>
      <dsp:txXfrm>
        <a:off x="3767719" y="1797526"/>
        <a:ext cx="868997" cy="868997"/>
      </dsp:txXfrm>
    </dsp:sp>
    <dsp:sp modelId="{A5459D29-6618-4735-8D0E-FE462707630F}">
      <dsp:nvSpPr>
        <dsp:cNvPr id="0" name=""/>
        <dsp:cNvSpPr/>
      </dsp:nvSpPr>
      <dsp:spPr>
        <a:xfrm rot="5400000">
          <a:off x="2415983" y="3011005"/>
          <a:ext cx="371524" cy="42511"/>
        </a:xfrm>
        <a:custGeom>
          <a:avLst/>
          <a:gdLst/>
          <a:ahLst/>
          <a:cxnLst/>
          <a:rect l="0" t="0" r="0" b="0"/>
          <a:pathLst>
            <a:path>
              <a:moveTo>
                <a:pt x="0" y="21255"/>
              </a:moveTo>
              <a:lnTo>
                <a:pt x="371524" y="21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>
        <a:off x="2592457" y="3022972"/>
        <a:ext cx="18576" cy="18576"/>
      </dsp:txXfrm>
    </dsp:sp>
    <dsp:sp modelId="{A956FC81-2A95-413F-8CA7-4046BBBDB5D1}">
      <dsp:nvSpPr>
        <dsp:cNvPr id="0" name=""/>
        <dsp:cNvSpPr/>
      </dsp:nvSpPr>
      <dsp:spPr>
        <a:xfrm>
          <a:off x="1987272" y="3218023"/>
          <a:ext cx="1228947" cy="122894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2167247" y="3397998"/>
        <a:ext cx="868997" cy="868997"/>
      </dsp:txXfrm>
    </dsp:sp>
    <dsp:sp modelId="{2C16D660-594D-4A8F-8686-D90BADED4DDB}">
      <dsp:nvSpPr>
        <dsp:cNvPr id="0" name=""/>
        <dsp:cNvSpPr/>
      </dsp:nvSpPr>
      <dsp:spPr>
        <a:xfrm rot="10800000">
          <a:off x="1615747" y="2210769"/>
          <a:ext cx="371524" cy="42511"/>
        </a:xfrm>
        <a:custGeom>
          <a:avLst/>
          <a:gdLst/>
          <a:ahLst/>
          <a:cxnLst/>
          <a:rect l="0" t="0" r="0" b="0"/>
          <a:pathLst>
            <a:path>
              <a:moveTo>
                <a:pt x="0" y="21255"/>
              </a:moveTo>
              <a:lnTo>
                <a:pt x="371524" y="21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 dirty="0"/>
        </a:p>
      </dsp:txBody>
      <dsp:txXfrm rot="10800000">
        <a:off x="1792221" y="2222736"/>
        <a:ext cx="18576" cy="18576"/>
      </dsp:txXfrm>
    </dsp:sp>
    <dsp:sp modelId="{66CEF44C-4086-4BF2-BBC9-1A98F4816A1E}">
      <dsp:nvSpPr>
        <dsp:cNvPr id="0" name=""/>
        <dsp:cNvSpPr/>
      </dsp:nvSpPr>
      <dsp:spPr>
        <a:xfrm>
          <a:off x="386800" y="1617551"/>
          <a:ext cx="1228947" cy="122894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sp:txBody>
      <dsp:txXfrm>
        <a:off x="566775" y="1797526"/>
        <a:ext cx="868997" cy="86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12910"/>
            <a:ext cx="3362545" cy="9444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AD2EB66-A8BB-4D9C-8B79-B0656E644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102543"/>
              </p:ext>
            </p:extLst>
          </p:nvPr>
        </p:nvGraphicFramePr>
        <p:xfrm>
          <a:off x="3803348" y="1655446"/>
          <a:ext cx="520349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1174</Words>
  <Application>Microsoft Office PowerPoint</Application>
  <PresentationFormat>Předvádění na obrazovce (4:3)</PresentationFormat>
  <Paragraphs>191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Office Theme</vt:lpstr>
      <vt:lpstr>MARKETINGOVÁ KOMUNIKACE  (YMK) 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24</cp:revision>
  <cp:lastPrinted>2020-03-04T10:01:56Z</cp:lastPrinted>
  <dcterms:created xsi:type="dcterms:W3CDTF">2020-03-04T09:39:52Z</dcterms:created>
  <dcterms:modified xsi:type="dcterms:W3CDTF">2022-03-10T15:28:51Z</dcterms:modified>
</cp:coreProperties>
</file>