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4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0"/>
  </p:notesMasterIdLst>
  <p:handoutMasterIdLst>
    <p:handoutMasterId r:id="rId71"/>
  </p:handoutMasterIdLst>
  <p:sldIdLst>
    <p:sldId id="256" r:id="rId2"/>
    <p:sldId id="403" r:id="rId3"/>
    <p:sldId id="402" r:id="rId4"/>
    <p:sldId id="404" r:id="rId5"/>
    <p:sldId id="405" r:id="rId6"/>
    <p:sldId id="344" r:id="rId7"/>
    <p:sldId id="349" r:id="rId8"/>
    <p:sldId id="350" r:id="rId9"/>
    <p:sldId id="351" r:id="rId10"/>
    <p:sldId id="352" r:id="rId11"/>
    <p:sldId id="354" r:id="rId12"/>
    <p:sldId id="355" r:id="rId13"/>
    <p:sldId id="356" r:id="rId14"/>
    <p:sldId id="357" r:id="rId15"/>
    <p:sldId id="358" r:id="rId16"/>
    <p:sldId id="359" r:id="rId17"/>
    <p:sldId id="360" r:id="rId18"/>
    <p:sldId id="368" r:id="rId19"/>
    <p:sldId id="361" r:id="rId20"/>
    <p:sldId id="364" r:id="rId21"/>
    <p:sldId id="365" r:id="rId22"/>
    <p:sldId id="367" r:id="rId23"/>
    <p:sldId id="369" r:id="rId24"/>
    <p:sldId id="374" r:id="rId25"/>
    <p:sldId id="375" r:id="rId26"/>
    <p:sldId id="371" r:id="rId27"/>
    <p:sldId id="376" r:id="rId28"/>
    <p:sldId id="407" r:id="rId29"/>
    <p:sldId id="381" r:id="rId30"/>
    <p:sldId id="382" r:id="rId31"/>
    <p:sldId id="383" r:id="rId32"/>
    <p:sldId id="384" r:id="rId33"/>
    <p:sldId id="385" r:id="rId34"/>
    <p:sldId id="386" r:id="rId35"/>
    <p:sldId id="390" r:id="rId36"/>
    <p:sldId id="391" r:id="rId37"/>
    <p:sldId id="392" r:id="rId38"/>
    <p:sldId id="393" r:id="rId39"/>
    <p:sldId id="394" r:id="rId40"/>
    <p:sldId id="406" r:id="rId41"/>
    <p:sldId id="408" r:id="rId42"/>
    <p:sldId id="409" r:id="rId43"/>
    <p:sldId id="410" r:id="rId44"/>
    <p:sldId id="411" r:id="rId45"/>
    <p:sldId id="412" r:id="rId46"/>
    <p:sldId id="413" r:id="rId47"/>
    <p:sldId id="414" r:id="rId48"/>
    <p:sldId id="415" r:id="rId49"/>
    <p:sldId id="416" r:id="rId50"/>
    <p:sldId id="417" r:id="rId51"/>
    <p:sldId id="418" r:id="rId52"/>
    <p:sldId id="419" r:id="rId53"/>
    <p:sldId id="420" r:id="rId54"/>
    <p:sldId id="421" r:id="rId55"/>
    <p:sldId id="422" r:id="rId56"/>
    <p:sldId id="423" r:id="rId57"/>
    <p:sldId id="424" r:id="rId58"/>
    <p:sldId id="425" r:id="rId59"/>
    <p:sldId id="426" r:id="rId60"/>
    <p:sldId id="427" r:id="rId61"/>
    <p:sldId id="428" r:id="rId62"/>
    <p:sldId id="429" r:id="rId63"/>
    <p:sldId id="430" r:id="rId64"/>
    <p:sldId id="431" r:id="rId65"/>
    <p:sldId id="432" r:id="rId66"/>
    <p:sldId id="433" r:id="rId67"/>
    <p:sldId id="434" r:id="rId68"/>
    <p:sldId id="401" r:id="rId69"/>
  </p:sldIdLst>
  <p:sldSz cx="9144000" cy="6858000" type="screen4x3"/>
  <p:notesSz cx="6858000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85649" autoAdjust="0"/>
  </p:normalViewPr>
  <p:slideViewPr>
    <p:cSldViewPr>
      <p:cViewPr varScale="1">
        <p:scale>
          <a:sx n="97" d="100"/>
          <a:sy n="97" d="100"/>
        </p:scale>
        <p:origin x="20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65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49B3B1-7BE3-4A14-BDF8-8EB2EB22633E}" type="doc">
      <dgm:prSet loTypeId="urn:microsoft.com/office/officeart/2005/8/layout/default" loCatId="list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E1CED850-47DB-43B4-A959-2AB394B1FEF7}">
      <dgm:prSet phldrT="[Text]"/>
      <dgm:spPr/>
      <dgm:t>
        <a:bodyPr/>
        <a:lstStyle/>
        <a:p>
          <a:r>
            <a:rPr lang="cs-CZ" dirty="0"/>
            <a:t>Strategický</a:t>
          </a:r>
        </a:p>
      </dgm:t>
    </dgm:pt>
    <dgm:pt modelId="{29DBB7D9-5340-4178-8E61-75F4DA31E890}" type="parTrans" cxnId="{F72A1863-54FB-4C9C-B28D-DD895FB5AE45}">
      <dgm:prSet/>
      <dgm:spPr/>
      <dgm:t>
        <a:bodyPr/>
        <a:lstStyle/>
        <a:p>
          <a:endParaRPr lang="cs-CZ"/>
        </a:p>
      </dgm:t>
    </dgm:pt>
    <dgm:pt modelId="{618FADA9-CED3-4EE9-8F15-DDBADE173D29}" type="sibTrans" cxnId="{F72A1863-54FB-4C9C-B28D-DD895FB5AE45}">
      <dgm:prSet/>
      <dgm:spPr/>
      <dgm:t>
        <a:bodyPr/>
        <a:lstStyle/>
        <a:p>
          <a:endParaRPr lang="cs-CZ"/>
        </a:p>
      </dgm:t>
    </dgm:pt>
    <dgm:pt modelId="{2F8A3EA9-37D2-4319-87DD-1E7A0AB6C881}">
      <dgm:prSet phldrT="[Text]"/>
      <dgm:spPr/>
      <dgm:t>
        <a:bodyPr/>
        <a:lstStyle/>
        <a:p>
          <a:r>
            <a:rPr lang="cs-CZ" dirty="0"/>
            <a:t>Inovační</a:t>
          </a:r>
        </a:p>
      </dgm:t>
    </dgm:pt>
    <dgm:pt modelId="{772D8B38-A989-4071-ADBA-8C05C239DF3C}" type="parTrans" cxnId="{BD891FE1-40C8-47AF-8CC5-0C7214608E2A}">
      <dgm:prSet/>
      <dgm:spPr/>
      <dgm:t>
        <a:bodyPr/>
        <a:lstStyle/>
        <a:p>
          <a:endParaRPr lang="cs-CZ"/>
        </a:p>
      </dgm:t>
    </dgm:pt>
    <dgm:pt modelId="{ADFBA79A-FD39-437E-94E7-C8ACEF5BC0E5}" type="sibTrans" cxnId="{BD891FE1-40C8-47AF-8CC5-0C7214608E2A}">
      <dgm:prSet/>
      <dgm:spPr/>
      <dgm:t>
        <a:bodyPr/>
        <a:lstStyle/>
        <a:p>
          <a:endParaRPr lang="cs-CZ"/>
        </a:p>
      </dgm:t>
    </dgm:pt>
    <dgm:pt modelId="{11A5EC3E-F476-4271-B51C-935B5810F653}">
      <dgm:prSet phldrT="[Text]"/>
      <dgm:spPr/>
      <dgm:t>
        <a:bodyPr/>
        <a:lstStyle/>
        <a:p>
          <a:r>
            <a:rPr lang="cs-CZ" dirty="0" err="1"/>
            <a:t>Time</a:t>
          </a:r>
          <a:r>
            <a:rPr lang="cs-CZ" dirty="0"/>
            <a:t> management</a:t>
          </a:r>
        </a:p>
      </dgm:t>
    </dgm:pt>
    <dgm:pt modelId="{599205CA-EA77-48CE-A686-684517E72183}" type="parTrans" cxnId="{99877875-15EB-49CD-BDA1-9EB3821CBFF3}">
      <dgm:prSet/>
      <dgm:spPr/>
      <dgm:t>
        <a:bodyPr/>
        <a:lstStyle/>
        <a:p>
          <a:endParaRPr lang="cs-CZ"/>
        </a:p>
      </dgm:t>
    </dgm:pt>
    <dgm:pt modelId="{E07B84DA-44DE-426F-98C1-16B485456332}" type="sibTrans" cxnId="{99877875-15EB-49CD-BDA1-9EB3821CBFF3}">
      <dgm:prSet/>
      <dgm:spPr/>
      <dgm:t>
        <a:bodyPr/>
        <a:lstStyle/>
        <a:p>
          <a:endParaRPr lang="cs-CZ"/>
        </a:p>
      </dgm:t>
    </dgm:pt>
    <dgm:pt modelId="{D0865253-30CB-47FA-9664-8632995FC0CB}">
      <dgm:prSet phldrT="[Text]"/>
      <dgm:spPr/>
      <dgm:t>
        <a:bodyPr/>
        <a:lstStyle/>
        <a:p>
          <a:r>
            <a:rPr lang="cs-CZ" dirty="0" err="1"/>
            <a:t>Total</a:t>
          </a:r>
          <a:r>
            <a:rPr lang="cs-CZ" dirty="0"/>
            <a:t> </a:t>
          </a:r>
          <a:r>
            <a:rPr lang="cs-CZ" dirty="0" err="1"/>
            <a:t>Quality</a:t>
          </a:r>
          <a:r>
            <a:rPr lang="cs-CZ" dirty="0"/>
            <a:t> Management</a:t>
          </a:r>
        </a:p>
      </dgm:t>
    </dgm:pt>
    <dgm:pt modelId="{E9A7859F-5D83-4825-AF31-D6728D552C2B}" type="parTrans" cxnId="{B3216300-50D7-47A6-B5C1-F491383847A1}">
      <dgm:prSet/>
      <dgm:spPr/>
      <dgm:t>
        <a:bodyPr/>
        <a:lstStyle/>
        <a:p>
          <a:endParaRPr lang="cs-CZ"/>
        </a:p>
      </dgm:t>
    </dgm:pt>
    <dgm:pt modelId="{D2447997-CDDA-4925-96EB-5316B97D854F}" type="sibTrans" cxnId="{B3216300-50D7-47A6-B5C1-F491383847A1}">
      <dgm:prSet/>
      <dgm:spPr/>
      <dgm:t>
        <a:bodyPr/>
        <a:lstStyle/>
        <a:p>
          <a:endParaRPr lang="cs-CZ"/>
        </a:p>
      </dgm:t>
    </dgm:pt>
    <dgm:pt modelId="{0A001E09-B5E9-4A75-B438-AE2885F37451}">
      <dgm:prSet phldrT="[Text]"/>
      <dgm:spPr/>
      <dgm:t>
        <a:bodyPr/>
        <a:lstStyle/>
        <a:p>
          <a:r>
            <a:rPr lang="cs-CZ" dirty="0"/>
            <a:t>Správní</a:t>
          </a:r>
        </a:p>
      </dgm:t>
    </dgm:pt>
    <dgm:pt modelId="{C9B9CDEE-89FC-48BE-A94D-BFA8534EEC9A}" type="parTrans" cxnId="{3C3585C9-9B9E-4319-A71F-5E1B5B7CF1C8}">
      <dgm:prSet/>
      <dgm:spPr/>
      <dgm:t>
        <a:bodyPr/>
        <a:lstStyle/>
        <a:p>
          <a:endParaRPr lang="cs-CZ"/>
        </a:p>
      </dgm:t>
    </dgm:pt>
    <dgm:pt modelId="{FE10617F-CF55-4EA7-BBB2-1BF5682B6A01}" type="sibTrans" cxnId="{3C3585C9-9B9E-4319-A71F-5E1B5B7CF1C8}">
      <dgm:prSet/>
      <dgm:spPr/>
      <dgm:t>
        <a:bodyPr/>
        <a:lstStyle/>
        <a:p>
          <a:endParaRPr lang="cs-CZ"/>
        </a:p>
      </dgm:t>
    </dgm:pt>
    <dgm:pt modelId="{25EC8823-11CE-47EE-9162-3E483DF091D6}">
      <dgm:prSet phldrT="[Text]"/>
      <dgm:spPr/>
      <dgm:t>
        <a:bodyPr/>
        <a:lstStyle/>
        <a:p>
          <a:r>
            <a:rPr lang="cs-CZ" dirty="0"/>
            <a:t>Projektový</a:t>
          </a:r>
        </a:p>
      </dgm:t>
    </dgm:pt>
    <dgm:pt modelId="{2B974699-5FB4-48F3-BC9D-7EB1C970816D}" type="parTrans" cxnId="{D8920507-8607-497F-B4D9-3E3C4FF3C7B0}">
      <dgm:prSet/>
      <dgm:spPr/>
      <dgm:t>
        <a:bodyPr/>
        <a:lstStyle/>
        <a:p>
          <a:endParaRPr lang="cs-CZ"/>
        </a:p>
      </dgm:t>
    </dgm:pt>
    <dgm:pt modelId="{7B063607-CA17-475F-9192-BDA52B7D1745}" type="sibTrans" cxnId="{D8920507-8607-497F-B4D9-3E3C4FF3C7B0}">
      <dgm:prSet/>
      <dgm:spPr/>
      <dgm:t>
        <a:bodyPr/>
        <a:lstStyle/>
        <a:p>
          <a:endParaRPr lang="cs-CZ"/>
        </a:p>
      </dgm:t>
    </dgm:pt>
    <dgm:pt modelId="{9C3F7757-62AA-4FCE-8652-D1C824011814}">
      <dgm:prSet phldrT="[Text]"/>
      <dgm:spPr/>
      <dgm:t>
        <a:bodyPr/>
        <a:lstStyle/>
        <a:p>
          <a:r>
            <a:rPr lang="cs-CZ" dirty="0"/>
            <a:t>Procesní</a:t>
          </a:r>
        </a:p>
      </dgm:t>
    </dgm:pt>
    <dgm:pt modelId="{D186A037-7027-4F49-8905-FDD1F375C553}" type="parTrans" cxnId="{1D02637E-4BB4-4A61-B42C-0ECEF1A736D6}">
      <dgm:prSet/>
      <dgm:spPr/>
      <dgm:t>
        <a:bodyPr/>
        <a:lstStyle/>
        <a:p>
          <a:endParaRPr lang="cs-CZ"/>
        </a:p>
      </dgm:t>
    </dgm:pt>
    <dgm:pt modelId="{429EB36C-EC27-4CFF-8647-8BCE13849CBD}" type="sibTrans" cxnId="{1D02637E-4BB4-4A61-B42C-0ECEF1A736D6}">
      <dgm:prSet/>
      <dgm:spPr/>
      <dgm:t>
        <a:bodyPr/>
        <a:lstStyle/>
        <a:p>
          <a:endParaRPr lang="cs-CZ"/>
        </a:p>
      </dgm:t>
    </dgm:pt>
    <dgm:pt modelId="{FE3830DE-1D3D-4956-9C6D-E131F2FE0A38}">
      <dgm:prSet phldrT="[Text]"/>
      <dgm:spPr/>
      <dgm:t>
        <a:bodyPr/>
        <a:lstStyle/>
        <a:p>
          <a:r>
            <a:rPr lang="cs-CZ" dirty="0"/>
            <a:t>Personální</a:t>
          </a:r>
        </a:p>
      </dgm:t>
    </dgm:pt>
    <dgm:pt modelId="{590BA3AA-8DD9-4B68-A35D-C0DC2BD40FF1}" type="parTrans" cxnId="{4855931E-D89E-4E8E-9C33-436CDE66B782}">
      <dgm:prSet/>
      <dgm:spPr/>
      <dgm:t>
        <a:bodyPr/>
        <a:lstStyle/>
        <a:p>
          <a:endParaRPr lang="cs-CZ"/>
        </a:p>
      </dgm:t>
    </dgm:pt>
    <dgm:pt modelId="{E705F404-4FBC-400E-995F-9B81DC9BD96F}" type="sibTrans" cxnId="{4855931E-D89E-4E8E-9C33-436CDE66B782}">
      <dgm:prSet/>
      <dgm:spPr/>
      <dgm:t>
        <a:bodyPr/>
        <a:lstStyle/>
        <a:p>
          <a:endParaRPr lang="cs-CZ"/>
        </a:p>
      </dgm:t>
    </dgm:pt>
    <dgm:pt modelId="{F01651E5-DD7A-43F0-AF4A-EFEB2ECACF8E}">
      <dgm:prSet phldrT="[Text]"/>
      <dgm:spPr/>
      <dgm:t>
        <a:bodyPr/>
        <a:lstStyle/>
        <a:p>
          <a:r>
            <a:rPr lang="cs-CZ" dirty="0"/>
            <a:t>Krizový</a:t>
          </a:r>
        </a:p>
      </dgm:t>
    </dgm:pt>
    <dgm:pt modelId="{B2703D5C-7986-4766-BC1D-2926A9902881}" type="parTrans" cxnId="{FF1144B5-EEF2-48F6-AF83-23C4504F500A}">
      <dgm:prSet/>
      <dgm:spPr/>
      <dgm:t>
        <a:bodyPr/>
        <a:lstStyle/>
        <a:p>
          <a:endParaRPr lang="cs-CZ"/>
        </a:p>
      </dgm:t>
    </dgm:pt>
    <dgm:pt modelId="{3FB97A46-AF1F-489A-9B8F-60CE917C9B84}" type="sibTrans" cxnId="{FF1144B5-EEF2-48F6-AF83-23C4504F500A}">
      <dgm:prSet/>
      <dgm:spPr/>
      <dgm:t>
        <a:bodyPr/>
        <a:lstStyle/>
        <a:p>
          <a:endParaRPr lang="cs-CZ"/>
        </a:p>
      </dgm:t>
    </dgm:pt>
    <dgm:pt modelId="{826B4306-0445-446F-962D-57CA8BDDBDB8}">
      <dgm:prSet phldrT="[Text]"/>
      <dgm:spPr/>
      <dgm:t>
        <a:bodyPr/>
        <a:lstStyle/>
        <a:p>
          <a:r>
            <a:rPr lang="cs-CZ" dirty="0"/>
            <a:t>Výrobní</a:t>
          </a:r>
        </a:p>
      </dgm:t>
    </dgm:pt>
    <dgm:pt modelId="{02B13D87-6C8A-4EE4-B82A-984157E49AEE}" type="parTrans" cxnId="{86B5D336-492B-4F06-9555-AD51106F27AF}">
      <dgm:prSet/>
      <dgm:spPr/>
      <dgm:t>
        <a:bodyPr/>
        <a:lstStyle/>
        <a:p>
          <a:endParaRPr lang="cs-CZ"/>
        </a:p>
      </dgm:t>
    </dgm:pt>
    <dgm:pt modelId="{3C72EC5F-55A0-4E64-A08F-CFFEF9DB19E1}" type="sibTrans" cxnId="{86B5D336-492B-4F06-9555-AD51106F27AF}">
      <dgm:prSet/>
      <dgm:spPr/>
      <dgm:t>
        <a:bodyPr/>
        <a:lstStyle/>
        <a:p>
          <a:endParaRPr lang="cs-CZ"/>
        </a:p>
      </dgm:t>
    </dgm:pt>
    <dgm:pt modelId="{71907F4E-8F22-4A38-91C5-33FBE5E1A04B}">
      <dgm:prSet phldrT="[Text]"/>
      <dgm:spPr/>
      <dgm:t>
        <a:bodyPr/>
        <a:lstStyle/>
        <a:p>
          <a:r>
            <a:rPr lang="cs-CZ" dirty="0"/>
            <a:t>Logistický</a:t>
          </a:r>
        </a:p>
      </dgm:t>
    </dgm:pt>
    <dgm:pt modelId="{01D9D55A-C3BF-4D23-A508-AB71D19B6DD5}" type="parTrans" cxnId="{33A3ABDA-3479-4A99-8F7E-8E89CC5F6AF7}">
      <dgm:prSet/>
      <dgm:spPr/>
      <dgm:t>
        <a:bodyPr/>
        <a:lstStyle/>
        <a:p>
          <a:endParaRPr lang="cs-CZ"/>
        </a:p>
      </dgm:t>
    </dgm:pt>
    <dgm:pt modelId="{A2C1A2C3-7D82-4302-9657-43CDE18EA1B6}" type="sibTrans" cxnId="{33A3ABDA-3479-4A99-8F7E-8E89CC5F6AF7}">
      <dgm:prSet/>
      <dgm:spPr/>
      <dgm:t>
        <a:bodyPr/>
        <a:lstStyle/>
        <a:p>
          <a:endParaRPr lang="cs-CZ"/>
        </a:p>
      </dgm:t>
    </dgm:pt>
    <dgm:pt modelId="{9C206C2C-595C-4081-81FA-6DCACF3DB99F}">
      <dgm:prSet phldrT="[Text]"/>
      <dgm:spPr/>
      <dgm:t>
        <a:bodyPr/>
        <a:lstStyle/>
        <a:p>
          <a:r>
            <a:rPr lang="cs-CZ" dirty="0"/>
            <a:t>A další…</a:t>
          </a:r>
        </a:p>
      </dgm:t>
    </dgm:pt>
    <dgm:pt modelId="{A56006EE-D9E7-4405-BB01-B79142ED9251}" type="parTrans" cxnId="{D733BE3E-8F35-4819-A0E6-3E1301FFCE13}">
      <dgm:prSet/>
      <dgm:spPr/>
      <dgm:t>
        <a:bodyPr/>
        <a:lstStyle/>
        <a:p>
          <a:endParaRPr lang="cs-CZ"/>
        </a:p>
      </dgm:t>
    </dgm:pt>
    <dgm:pt modelId="{DB256C28-29F1-4A42-BE83-22C2DB246A76}" type="sibTrans" cxnId="{D733BE3E-8F35-4819-A0E6-3E1301FFCE13}">
      <dgm:prSet/>
      <dgm:spPr/>
      <dgm:t>
        <a:bodyPr/>
        <a:lstStyle/>
        <a:p>
          <a:endParaRPr lang="cs-CZ"/>
        </a:p>
      </dgm:t>
    </dgm:pt>
    <dgm:pt modelId="{6B566D7D-049F-4377-B598-6DA7888E2970}" type="pres">
      <dgm:prSet presAssocID="{FB49B3B1-7BE3-4A14-BDF8-8EB2EB22633E}" presName="diagram" presStyleCnt="0">
        <dgm:presLayoutVars>
          <dgm:dir/>
          <dgm:resizeHandles val="exact"/>
        </dgm:presLayoutVars>
      </dgm:prSet>
      <dgm:spPr/>
    </dgm:pt>
    <dgm:pt modelId="{DC41C599-9BD5-44B3-AE09-17BC203A06F4}" type="pres">
      <dgm:prSet presAssocID="{E1CED850-47DB-43B4-A959-2AB394B1FEF7}" presName="node" presStyleLbl="node1" presStyleIdx="0" presStyleCnt="12">
        <dgm:presLayoutVars>
          <dgm:bulletEnabled val="1"/>
        </dgm:presLayoutVars>
      </dgm:prSet>
      <dgm:spPr/>
    </dgm:pt>
    <dgm:pt modelId="{389766EF-DDD5-40EA-BC69-848E09F3B0A3}" type="pres">
      <dgm:prSet presAssocID="{618FADA9-CED3-4EE9-8F15-DDBADE173D29}" presName="sibTrans" presStyleCnt="0"/>
      <dgm:spPr/>
    </dgm:pt>
    <dgm:pt modelId="{DE596935-7F02-4667-A518-C12895FA4208}" type="pres">
      <dgm:prSet presAssocID="{826B4306-0445-446F-962D-57CA8BDDBDB8}" presName="node" presStyleLbl="node1" presStyleIdx="1" presStyleCnt="12">
        <dgm:presLayoutVars>
          <dgm:bulletEnabled val="1"/>
        </dgm:presLayoutVars>
      </dgm:prSet>
      <dgm:spPr/>
    </dgm:pt>
    <dgm:pt modelId="{77010270-AA7F-4819-A64D-47798FB86136}" type="pres">
      <dgm:prSet presAssocID="{3C72EC5F-55A0-4E64-A08F-CFFEF9DB19E1}" presName="sibTrans" presStyleCnt="0"/>
      <dgm:spPr/>
    </dgm:pt>
    <dgm:pt modelId="{0EA9BD7C-0B5E-4A0A-83ED-AC353E5FA63E}" type="pres">
      <dgm:prSet presAssocID="{71907F4E-8F22-4A38-91C5-33FBE5E1A04B}" presName="node" presStyleLbl="node1" presStyleIdx="2" presStyleCnt="12">
        <dgm:presLayoutVars>
          <dgm:bulletEnabled val="1"/>
        </dgm:presLayoutVars>
      </dgm:prSet>
      <dgm:spPr/>
    </dgm:pt>
    <dgm:pt modelId="{6AE50429-EA01-4883-80ED-5A669C0C97C8}" type="pres">
      <dgm:prSet presAssocID="{A2C1A2C3-7D82-4302-9657-43CDE18EA1B6}" presName="sibTrans" presStyleCnt="0"/>
      <dgm:spPr/>
    </dgm:pt>
    <dgm:pt modelId="{E87BC0F2-2334-4A8D-A205-8C3FEA5BDBAC}" type="pres">
      <dgm:prSet presAssocID="{2F8A3EA9-37D2-4319-87DD-1E7A0AB6C881}" presName="node" presStyleLbl="node1" presStyleIdx="3" presStyleCnt="12">
        <dgm:presLayoutVars>
          <dgm:bulletEnabled val="1"/>
        </dgm:presLayoutVars>
      </dgm:prSet>
      <dgm:spPr/>
    </dgm:pt>
    <dgm:pt modelId="{17B00440-FC3B-4343-AA4B-96DF75245DBC}" type="pres">
      <dgm:prSet presAssocID="{ADFBA79A-FD39-437E-94E7-C8ACEF5BC0E5}" presName="sibTrans" presStyleCnt="0"/>
      <dgm:spPr/>
    </dgm:pt>
    <dgm:pt modelId="{C789C2C9-7C66-49A2-8D83-66719C8289FD}" type="pres">
      <dgm:prSet presAssocID="{11A5EC3E-F476-4271-B51C-935B5810F653}" presName="node" presStyleLbl="node1" presStyleIdx="4" presStyleCnt="12">
        <dgm:presLayoutVars>
          <dgm:bulletEnabled val="1"/>
        </dgm:presLayoutVars>
      </dgm:prSet>
      <dgm:spPr/>
    </dgm:pt>
    <dgm:pt modelId="{09261EC9-FECB-4816-B708-D8435C92ACD9}" type="pres">
      <dgm:prSet presAssocID="{E07B84DA-44DE-426F-98C1-16B485456332}" presName="sibTrans" presStyleCnt="0"/>
      <dgm:spPr/>
    </dgm:pt>
    <dgm:pt modelId="{4B57E3D2-1FCD-45DA-9930-35058CCFACC7}" type="pres">
      <dgm:prSet presAssocID="{D0865253-30CB-47FA-9664-8632995FC0CB}" presName="node" presStyleLbl="node1" presStyleIdx="5" presStyleCnt="12">
        <dgm:presLayoutVars>
          <dgm:bulletEnabled val="1"/>
        </dgm:presLayoutVars>
      </dgm:prSet>
      <dgm:spPr/>
    </dgm:pt>
    <dgm:pt modelId="{DEF8017E-15CA-4D0F-ACD9-0EDDEFB3FECA}" type="pres">
      <dgm:prSet presAssocID="{D2447997-CDDA-4925-96EB-5316B97D854F}" presName="sibTrans" presStyleCnt="0"/>
      <dgm:spPr/>
    </dgm:pt>
    <dgm:pt modelId="{F60E1FDE-98C5-4201-AA6E-FC3FFA1E5C3A}" type="pres">
      <dgm:prSet presAssocID="{0A001E09-B5E9-4A75-B438-AE2885F37451}" presName="node" presStyleLbl="node1" presStyleIdx="6" presStyleCnt="12">
        <dgm:presLayoutVars>
          <dgm:bulletEnabled val="1"/>
        </dgm:presLayoutVars>
      </dgm:prSet>
      <dgm:spPr/>
    </dgm:pt>
    <dgm:pt modelId="{0147AD4F-7E48-473F-86AE-A80D1AEF1C37}" type="pres">
      <dgm:prSet presAssocID="{FE10617F-CF55-4EA7-BBB2-1BF5682B6A01}" presName="sibTrans" presStyleCnt="0"/>
      <dgm:spPr/>
    </dgm:pt>
    <dgm:pt modelId="{4D418D22-84A5-41F6-8DD5-696D0BC0297B}" type="pres">
      <dgm:prSet presAssocID="{25EC8823-11CE-47EE-9162-3E483DF091D6}" presName="node" presStyleLbl="node1" presStyleIdx="7" presStyleCnt="12">
        <dgm:presLayoutVars>
          <dgm:bulletEnabled val="1"/>
        </dgm:presLayoutVars>
      </dgm:prSet>
      <dgm:spPr/>
    </dgm:pt>
    <dgm:pt modelId="{486162E7-5DA9-4461-B1D3-04A6324700C8}" type="pres">
      <dgm:prSet presAssocID="{7B063607-CA17-475F-9192-BDA52B7D1745}" presName="sibTrans" presStyleCnt="0"/>
      <dgm:spPr/>
    </dgm:pt>
    <dgm:pt modelId="{9879F552-4B62-49E2-BE76-9F4B616E431D}" type="pres">
      <dgm:prSet presAssocID="{9C3F7757-62AA-4FCE-8652-D1C824011814}" presName="node" presStyleLbl="node1" presStyleIdx="8" presStyleCnt="12">
        <dgm:presLayoutVars>
          <dgm:bulletEnabled val="1"/>
        </dgm:presLayoutVars>
      </dgm:prSet>
      <dgm:spPr/>
    </dgm:pt>
    <dgm:pt modelId="{E10B4A1C-5042-402A-A043-1FBE1A526A4C}" type="pres">
      <dgm:prSet presAssocID="{429EB36C-EC27-4CFF-8647-8BCE13849CBD}" presName="sibTrans" presStyleCnt="0"/>
      <dgm:spPr/>
    </dgm:pt>
    <dgm:pt modelId="{211695E3-2BC1-4CFD-B09A-6EA5B10863E0}" type="pres">
      <dgm:prSet presAssocID="{FE3830DE-1D3D-4956-9C6D-E131F2FE0A38}" presName="node" presStyleLbl="node1" presStyleIdx="9" presStyleCnt="12">
        <dgm:presLayoutVars>
          <dgm:bulletEnabled val="1"/>
        </dgm:presLayoutVars>
      </dgm:prSet>
      <dgm:spPr/>
    </dgm:pt>
    <dgm:pt modelId="{45AB2DA7-BD3B-4ECA-870B-6D5344DD0521}" type="pres">
      <dgm:prSet presAssocID="{E705F404-4FBC-400E-995F-9B81DC9BD96F}" presName="sibTrans" presStyleCnt="0"/>
      <dgm:spPr/>
    </dgm:pt>
    <dgm:pt modelId="{C738F389-0440-4D5B-A444-B529D9711A99}" type="pres">
      <dgm:prSet presAssocID="{F01651E5-DD7A-43F0-AF4A-EFEB2ECACF8E}" presName="node" presStyleLbl="node1" presStyleIdx="10" presStyleCnt="12">
        <dgm:presLayoutVars>
          <dgm:bulletEnabled val="1"/>
        </dgm:presLayoutVars>
      </dgm:prSet>
      <dgm:spPr/>
    </dgm:pt>
    <dgm:pt modelId="{931FE053-99C2-4F28-A4FA-1EE3FDA877E0}" type="pres">
      <dgm:prSet presAssocID="{3FB97A46-AF1F-489A-9B8F-60CE917C9B84}" presName="sibTrans" presStyleCnt="0"/>
      <dgm:spPr/>
    </dgm:pt>
    <dgm:pt modelId="{6E7F4761-E59E-421C-A27F-1F764BA1C571}" type="pres">
      <dgm:prSet presAssocID="{9C206C2C-595C-4081-81FA-6DCACF3DB99F}" presName="node" presStyleLbl="node1" presStyleIdx="11" presStyleCnt="12">
        <dgm:presLayoutVars>
          <dgm:bulletEnabled val="1"/>
        </dgm:presLayoutVars>
      </dgm:prSet>
      <dgm:spPr/>
    </dgm:pt>
  </dgm:ptLst>
  <dgm:cxnLst>
    <dgm:cxn modelId="{B3216300-50D7-47A6-B5C1-F491383847A1}" srcId="{FB49B3B1-7BE3-4A14-BDF8-8EB2EB22633E}" destId="{D0865253-30CB-47FA-9664-8632995FC0CB}" srcOrd="5" destOrd="0" parTransId="{E9A7859F-5D83-4825-AF31-D6728D552C2B}" sibTransId="{D2447997-CDDA-4925-96EB-5316B97D854F}"/>
    <dgm:cxn modelId="{D8920507-8607-497F-B4D9-3E3C4FF3C7B0}" srcId="{FB49B3B1-7BE3-4A14-BDF8-8EB2EB22633E}" destId="{25EC8823-11CE-47EE-9162-3E483DF091D6}" srcOrd="7" destOrd="0" parTransId="{2B974699-5FB4-48F3-BC9D-7EB1C970816D}" sibTransId="{7B063607-CA17-475F-9192-BDA52B7D1745}"/>
    <dgm:cxn modelId="{A7439F1A-9C48-46C6-A6A8-4E5472AB325A}" type="presOf" srcId="{2F8A3EA9-37D2-4319-87DD-1E7A0AB6C881}" destId="{E87BC0F2-2334-4A8D-A205-8C3FEA5BDBAC}" srcOrd="0" destOrd="0" presId="urn:microsoft.com/office/officeart/2005/8/layout/default"/>
    <dgm:cxn modelId="{4855931E-D89E-4E8E-9C33-436CDE66B782}" srcId="{FB49B3B1-7BE3-4A14-BDF8-8EB2EB22633E}" destId="{FE3830DE-1D3D-4956-9C6D-E131F2FE0A38}" srcOrd="9" destOrd="0" parTransId="{590BA3AA-8DD9-4B68-A35D-C0DC2BD40FF1}" sibTransId="{E705F404-4FBC-400E-995F-9B81DC9BD96F}"/>
    <dgm:cxn modelId="{BFADFF26-003B-483B-8514-8E79C7654717}" type="presOf" srcId="{D0865253-30CB-47FA-9664-8632995FC0CB}" destId="{4B57E3D2-1FCD-45DA-9930-35058CCFACC7}" srcOrd="0" destOrd="0" presId="urn:microsoft.com/office/officeart/2005/8/layout/default"/>
    <dgm:cxn modelId="{72845D2F-4FFC-4455-BB48-A56670E6B47F}" type="presOf" srcId="{71907F4E-8F22-4A38-91C5-33FBE5E1A04B}" destId="{0EA9BD7C-0B5E-4A0A-83ED-AC353E5FA63E}" srcOrd="0" destOrd="0" presId="urn:microsoft.com/office/officeart/2005/8/layout/default"/>
    <dgm:cxn modelId="{C8BFCD2F-B886-4C44-87D9-E4343073E061}" type="presOf" srcId="{FE3830DE-1D3D-4956-9C6D-E131F2FE0A38}" destId="{211695E3-2BC1-4CFD-B09A-6EA5B10863E0}" srcOrd="0" destOrd="0" presId="urn:microsoft.com/office/officeart/2005/8/layout/default"/>
    <dgm:cxn modelId="{ADE59F30-EF03-4B15-983F-CC1B877E3DFE}" type="presOf" srcId="{9C206C2C-595C-4081-81FA-6DCACF3DB99F}" destId="{6E7F4761-E59E-421C-A27F-1F764BA1C571}" srcOrd="0" destOrd="0" presId="urn:microsoft.com/office/officeart/2005/8/layout/default"/>
    <dgm:cxn modelId="{86B5D336-492B-4F06-9555-AD51106F27AF}" srcId="{FB49B3B1-7BE3-4A14-BDF8-8EB2EB22633E}" destId="{826B4306-0445-446F-962D-57CA8BDDBDB8}" srcOrd="1" destOrd="0" parTransId="{02B13D87-6C8A-4EE4-B82A-984157E49AEE}" sibTransId="{3C72EC5F-55A0-4E64-A08F-CFFEF9DB19E1}"/>
    <dgm:cxn modelId="{FB64F03A-5F47-46C5-AFCE-91A0024AF384}" type="presOf" srcId="{826B4306-0445-446F-962D-57CA8BDDBDB8}" destId="{DE596935-7F02-4667-A518-C12895FA4208}" srcOrd="0" destOrd="0" presId="urn:microsoft.com/office/officeart/2005/8/layout/default"/>
    <dgm:cxn modelId="{D733BE3E-8F35-4819-A0E6-3E1301FFCE13}" srcId="{FB49B3B1-7BE3-4A14-BDF8-8EB2EB22633E}" destId="{9C206C2C-595C-4081-81FA-6DCACF3DB99F}" srcOrd="11" destOrd="0" parTransId="{A56006EE-D9E7-4405-BB01-B79142ED9251}" sibTransId="{DB256C28-29F1-4A42-BE83-22C2DB246A76}"/>
    <dgm:cxn modelId="{F72A1863-54FB-4C9C-B28D-DD895FB5AE45}" srcId="{FB49B3B1-7BE3-4A14-BDF8-8EB2EB22633E}" destId="{E1CED850-47DB-43B4-A959-2AB394B1FEF7}" srcOrd="0" destOrd="0" parTransId="{29DBB7D9-5340-4178-8E61-75F4DA31E890}" sibTransId="{618FADA9-CED3-4EE9-8F15-DDBADE173D29}"/>
    <dgm:cxn modelId="{99877875-15EB-49CD-BDA1-9EB3821CBFF3}" srcId="{FB49B3B1-7BE3-4A14-BDF8-8EB2EB22633E}" destId="{11A5EC3E-F476-4271-B51C-935B5810F653}" srcOrd="4" destOrd="0" parTransId="{599205CA-EA77-48CE-A686-684517E72183}" sibTransId="{E07B84DA-44DE-426F-98C1-16B485456332}"/>
    <dgm:cxn modelId="{F7BFC676-48C6-4762-A064-99CC6D5C34D5}" type="presOf" srcId="{FB49B3B1-7BE3-4A14-BDF8-8EB2EB22633E}" destId="{6B566D7D-049F-4377-B598-6DA7888E2970}" srcOrd="0" destOrd="0" presId="urn:microsoft.com/office/officeart/2005/8/layout/default"/>
    <dgm:cxn modelId="{35E13257-FBCF-4684-B5E8-64FAE55A1B30}" type="presOf" srcId="{9C3F7757-62AA-4FCE-8652-D1C824011814}" destId="{9879F552-4B62-49E2-BE76-9F4B616E431D}" srcOrd="0" destOrd="0" presId="urn:microsoft.com/office/officeart/2005/8/layout/default"/>
    <dgm:cxn modelId="{B4EBCA7A-AC9A-4818-AE49-00CE0D330DD7}" type="presOf" srcId="{E1CED850-47DB-43B4-A959-2AB394B1FEF7}" destId="{DC41C599-9BD5-44B3-AE09-17BC203A06F4}" srcOrd="0" destOrd="0" presId="urn:microsoft.com/office/officeart/2005/8/layout/default"/>
    <dgm:cxn modelId="{1D02637E-4BB4-4A61-B42C-0ECEF1A736D6}" srcId="{FB49B3B1-7BE3-4A14-BDF8-8EB2EB22633E}" destId="{9C3F7757-62AA-4FCE-8652-D1C824011814}" srcOrd="8" destOrd="0" parTransId="{D186A037-7027-4F49-8905-FDD1F375C553}" sibTransId="{429EB36C-EC27-4CFF-8647-8BCE13849CBD}"/>
    <dgm:cxn modelId="{8FBC647E-C3D9-4758-9B4D-665034C3DFA7}" type="presOf" srcId="{0A001E09-B5E9-4A75-B438-AE2885F37451}" destId="{F60E1FDE-98C5-4201-AA6E-FC3FFA1E5C3A}" srcOrd="0" destOrd="0" presId="urn:microsoft.com/office/officeart/2005/8/layout/default"/>
    <dgm:cxn modelId="{3D2F048A-8C32-4381-8C3D-B04D872A71AF}" type="presOf" srcId="{11A5EC3E-F476-4271-B51C-935B5810F653}" destId="{C789C2C9-7C66-49A2-8D83-66719C8289FD}" srcOrd="0" destOrd="0" presId="urn:microsoft.com/office/officeart/2005/8/layout/default"/>
    <dgm:cxn modelId="{FF1144B5-EEF2-48F6-AF83-23C4504F500A}" srcId="{FB49B3B1-7BE3-4A14-BDF8-8EB2EB22633E}" destId="{F01651E5-DD7A-43F0-AF4A-EFEB2ECACF8E}" srcOrd="10" destOrd="0" parTransId="{B2703D5C-7986-4766-BC1D-2926A9902881}" sibTransId="{3FB97A46-AF1F-489A-9B8F-60CE917C9B84}"/>
    <dgm:cxn modelId="{3C3585C9-9B9E-4319-A71F-5E1B5B7CF1C8}" srcId="{FB49B3B1-7BE3-4A14-BDF8-8EB2EB22633E}" destId="{0A001E09-B5E9-4A75-B438-AE2885F37451}" srcOrd="6" destOrd="0" parTransId="{C9B9CDEE-89FC-48BE-A94D-BFA8534EEC9A}" sibTransId="{FE10617F-CF55-4EA7-BBB2-1BF5682B6A01}"/>
    <dgm:cxn modelId="{33A3ABDA-3479-4A99-8F7E-8E89CC5F6AF7}" srcId="{FB49B3B1-7BE3-4A14-BDF8-8EB2EB22633E}" destId="{71907F4E-8F22-4A38-91C5-33FBE5E1A04B}" srcOrd="2" destOrd="0" parTransId="{01D9D55A-C3BF-4D23-A508-AB71D19B6DD5}" sibTransId="{A2C1A2C3-7D82-4302-9657-43CDE18EA1B6}"/>
    <dgm:cxn modelId="{BD891FE1-40C8-47AF-8CC5-0C7214608E2A}" srcId="{FB49B3B1-7BE3-4A14-BDF8-8EB2EB22633E}" destId="{2F8A3EA9-37D2-4319-87DD-1E7A0AB6C881}" srcOrd="3" destOrd="0" parTransId="{772D8B38-A989-4071-ADBA-8C05C239DF3C}" sibTransId="{ADFBA79A-FD39-437E-94E7-C8ACEF5BC0E5}"/>
    <dgm:cxn modelId="{BCD1A7EE-D16A-4B02-862E-2125549A1C7C}" type="presOf" srcId="{F01651E5-DD7A-43F0-AF4A-EFEB2ECACF8E}" destId="{C738F389-0440-4D5B-A444-B529D9711A99}" srcOrd="0" destOrd="0" presId="urn:microsoft.com/office/officeart/2005/8/layout/default"/>
    <dgm:cxn modelId="{EE905AF6-CC2D-4267-BB7C-F6A3522C32D7}" type="presOf" srcId="{25EC8823-11CE-47EE-9162-3E483DF091D6}" destId="{4D418D22-84A5-41F6-8DD5-696D0BC0297B}" srcOrd="0" destOrd="0" presId="urn:microsoft.com/office/officeart/2005/8/layout/default"/>
    <dgm:cxn modelId="{63DB5B92-8F68-4AFB-B557-4F94DB99E197}" type="presParOf" srcId="{6B566D7D-049F-4377-B598-6DA7888E2970}" destId="{DC41C599-9BD5-44B3-AE09-17BC203A06F4}" srcOrd="0" destOrd="0" presId="urn:microsoft.com/office/officeart/2005/8/layout/default"/>
    <dgm:cxn modelId="{0021A2BA-E27A-41C1-B942-822BC2802392}" type="presParOf" srcId="{6B566D7D-049F-4377-B598-6DA7888E2970}" destId="{389766EF-DDD5-40EA-BC69-848E09F3B0A3}" srcOrd="1" destOrd="0" presId="urn:microsoft.com/office/officeart/2005/8/layout/default"/>
    <dgm:cxn modelId="{8D6D5F98-7F0B-4EA4-AAC8-F286C22DF525}" type="presParOf" srcId="{6B566D7D-049F-4377-B598-6DA7888E2970}" destId="{DE596935-7F02-4667-A518-C12895FA4208}" srcOrd="2" destOrd="0" presId="urn:microsoft.com/office/officeart/2005/8/layout/default"/>
    <dgm:cxn modelId="{5E0DE9D4-8FF0-4A2C-8736-59EE7C1299E3}" type="presParOf" srcId="{6B566D7D-049F-4377-B598-6DA7888E2970}" destId="{77010270-AA7F-4819-A64D-47798FB86136}" srcOrd="3" destOrd="0" presId="urn:microsoft.com/office/officeart/2005/8/layout/default"/>
    <dgm:cxn modelId="{268E3529-CF62-4CCD-98CD-D5C6F2D53DF0}" type="presParOf" srcId="{6B566D7D-049F-4377-B598-6DA7888E2970}" destId="{0EA9BD7C-0B5E-4A0A-83ED-AC353E5FA63E}" srcOrd="4" destOrd="0" presId="urn:microsoft.com/office/officeart/2005/8/layout/default"/>
    <dgm:cxn modelId="{A3640614-6A2D-4514-B687-D3C55E5F70C2}" type="presParOf" srcId="{6B566D7D-049F-4377-B598-6DA7888E2970}" destId="{6AE50429-EA01-4883-80ED-5A669C0C97C8}" srcOrd="5" destOrd="0" presId="urn:microsoft.com/office/officeart/2005/8/layout/default"/>
    <dgm:cxn modelId="{4F0F94F2-B453-418B-8029-8EA72AE70EA2}" type="presParOf" srcId="{6B566D7D-049F-4377-B598-6DA7888E2970}" destId="{E87BC0F2-2334-4A8D-A205-8C3FEA5BDBAC}" srcOrd="6" destOrd="0" presId="urn:microsoft.com/office/officeart/2005/8/layout/default"/>
    <dgm:cxn modelId="{177B0F94-79E0-435B-980B-A9946F7F1A93}" type="presParOf" srcId="{6B566D7D-049F-4377-B598-6DA7888E2970}" destId="{17B00440-FC3B-4343-AA4B-96DF75245DBC}" srcOrd="7" destOrd="0" presId="urn:microsoft.com/office/officeart/2005/8/layout/default"/>
    <dgm:cxn modelId="{3373C814-6402-4A2B-A670-C208168409F8}" type="presParOf" srcId="{6B566D7D-049F-4377-B598-6DA7888E2970}" destId="{C789C2C9-7C66-49A2-8D83-66719C8289FD}" srcOrd="8" destOrd="0" presId="urn:microsoft.com/office/officeart/2005/8/layout/default"/>
    <dgm:cxn modelId="{2177C3C2-417E-417D-BDEC-8FE37F0BAAA5}" type="presParOf" srcId="{6B566D7D-049F-4377-B598-6DA7888E2970}" destId="{09261EC9-FECB-4816-B708-D8435C92ACD9}" srcOrd="9" destOrd="0" presId="urn:microsoft.com/office/officeart/2005/8/layout/default"/>
    <dgm:cxn modelId="{C836DB26-0885-42CC-9BB7-716C58930CFB}" type="presParOf" srcId="{6B566D7D-049F-4377-B598-6DA7888E2970}" destId="{4B57E3D2-1FCD-45DA-9930-35058CCFACC7}" srcOrd="10" destOrd="0" presId="urn:microsoft.com/office/officeart/2005/8/layout/default"/>
    <dgm:cxn modelId="{7CA02098-790C-4354-BF99-FC5B59F721D1}" type="presParOf" srcId="{6B566D7D-049F-4377-B598-6DA7888E2970}" destId="{DEF8017E-15CA-4D0F-ACD9-0EDDEFB3FECA}" srcOrd="11" destOrd="0" presId="urn:microsoft.com/office/officeart/2005/8/layout/default"/>
    <dgm:cxn modelId="{91F3943C-0BE9-4D60-89D7-0235DAC11456}" type="presParOf" srcId="{6B566D7D-049F-4377-B598-6DA7888E2970}" destId="{F60E1FDE-98C5-4201-AA6E-FC3FFA1E5C3A}" srcOrd="12" destOrd="0" presId="urn:microsoft.com/office/officeart/2005/8/layout/default"/>
    <dgm:cxn modelId="{12C5D4ED-F605-4A36-8DE3-9F1FCB5528A3}" type="presParOf" srcId="{6B566D7D-049F-4377-B598-6DA7888E2970}" destId="{0147AD4F-7E48-473F-86AE-A80D1AEF1C37}" srcOrd="13" destOrd="0" presId="urn:microsoft.com/office/officeart/2005/8/layout/default"/>
    <dgm:cxn modelId="{8047B229-E85B-417F-AFDC-2F6DD31C837B}" type="presParOf" srcId="{6B566D7D-049F-4377-B598-6DA7888E2970}" destId="{4D418D22-84A5-41F6-8DD5-696D0BC0297B}" srcOrd="14" destOrd="0" presId="urn:microsoft.com/office/officeart/2005/8/layout/default"/>
    <dgm:cxn modelId="{A30F698B-94AA-4554-A550-E0231F14576F}" type="presParOf" srcId="{6B566D7D-049F-4377-B598-6DA7888E2970}" destId="{486162E7-5DA9-4461-B1D3-04A6324700C8}" srcOrd="15" destOrd="0" presId="urn:microsoft.com/office/officeart/2005/8/layout/default"/>
    <dgm:cxn modelId="{4C82BEBB-B0AD-4461-9DA1-5C14DF77B551}" type="presParOf" srcId="{6B566D7D-049F-4377-B598-6DA7888E2970}" destId="{9879F552-4B62-49E2-BE76-9F4B616E431D}" srcOrd="16" destOrd="0" presId="urn:microsoft.com/office/officeart/2005/8/layout/default"/>
    <dgm:cxn modelId="{5FFE8864-7BF0-49E7-AC18-6416C820E6A9}" type="presParOf" srcId="{6B566D7D-049F-4377-B598-6DA7888E2970}" destId="{E10B4A1C-5042-402A-A043-1FBE1A526A4C}" srcOrd="17" destOrd="0" presId="urn:microsoft.com/office/officeart/2005/8/layout/default"/>
    <dgm:cxn modelId="{B875EF80-1774-4471-818F-F24D43F6A80F}" type="presParOf" srcId="{6B566D7D-049F-4377-B598-6DA7888E2970}" destId="{211695E3-2BC1-4CFD-B09A-6EA5B10863E0}" srcOrd="18" destOrd="0" presId="urn:microsoft.com/office/officeart/2005/8/layout/default"/>
    <dgm:cxn modelId="{1D45FF5B-D502-4E6C-AF2A-B2F8A5AF953E}" type="presParOf" srcId="{6B566D7D-049F-4377-B598-6DA7888E2970}" destId="{45AB2DA7-BD3B-4ECA-870B-6D5344DD0521}" srcOrd="19" destOrd="0" presId="urn:microsoft.com/office/officeart/2005/8/layout/default"/>
    <dgm:cxn modelId="{4CFF02B6-46F7-4A0C-B13A-56FE27B7E22A}" type="presParOf" srcId="{6B566D7D-049F-4377-B598-6DA7888E2970}" destId="{C738F389-0440-4D5B-A444-B529D9711A99}" srcOrd="20" destOrd="0" presId="urn:microsoft.com/office/officeart/2005/8/layout/default"/>
    <dgm:cxn modelId="{0C82FA12-B950-4BC5-8E6D-98DF2F13075E}" type="presParOf" srcId="{6B566D7D-049F-4377-B598-6DA7888E2970}" destId="{931FE053-99C2-4F28-A4FA-1EE3FDA877E0}" srcOrd="21" destOrd="0" presId="urn:microsoft.com/office/officeart/2005/8/layout/default"/>
    <dgm:cxn modelId="{F299FBE7-1B3C-4BB0-AAEC-5D5527520F10}" type="presParOf" srcId="{6B566D7D-049F-4377-B598-6DA7888E2970}" destId="{6E7F4761-E59E-421C-A27F-1F764BA1C571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BBE2989-4155-466A-B164-2EB1D3C56C65}" type="doc">
      <dgm:prSet loTypeId="urn:microsoft.com/office/officeart/2005/8/layout/vProcess5" loCatId="process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D9332662-1402-4140-9B2E-5ECE672B1312}">
      <dgm:prSet phldrT="[Text]" custT="1"/>
      <dgm:spPr/>
      <dgm:t>
        <a:bodyPr/>
        <a:lstStyle/>
        <a:p>
          <a:r>
            <a:rPr lang="cs-CZ" sz="2800" dirty="0"/>
            <a:t>Identifikaci a klasifikaci požadovaných činností.</a:t>
          </a:r>
        </a:p>
      </dgm:t>
    </dgm:pt>
    <dgm:pt modelId="{48AF7009-7A08-4279-AB50-FB9CA89E9719}" type="parTrans" cxnId="{13978F1C-E7EA-40DD-A55E-5C8566E1FB41}">
      <dgm:prSet/>
      <dgm:spPr/>
      <dgm:t>
        <a:bodyPr/>
        <a:lstStyle/>
        <a:p>
          <a:endParaRPr lang="cs-CZ"/>
        </a:p>
      </dgm:t>
    </dgm:pt>
    <dgm:pt modelId="{C97F4AFC-5E9B-40F1-8914-8FAB13204E96}" type="sibTrans" cxnId="{13978F1C-E7EA-40DD-A55E-5C8566E1FB41}">
      <dgm:prSet/>
      <dgm:spPr/>
      <dgm:t>
        <a:bodyPr/>
        <a:lstStyle/>
        <a:p>
          <a:endParaRPr lang="cs-CZ"/>
        </a:p>
      </dgm:t>
    </dgm:pt>
    <dgm:pt modelId="{455B486B-CC34-41F5-BC81-108BFE9F7119}">
      <dgm:prSet phldrT="[Text]" custT="1"/>
      <dgm:spPr/>
      <dgm:t>
        <a:bodyPr/>
        <a:lstStyle/>
        <a:p>
          <a:r>
            <a:rPr lang="cs-CZ" sz="2800"/>
            <a:t>Seskupování činností potřebných pro dosažení cílů.</a:t>
          </a:r>
          <a:endParaRPr lang="cs-CZ" sz="2800" dirty="0"/>
        </a:p>
      </dgm:t>
    </dgm:pt>
    <dgm:pt modelId="{3A573375-9CC0-4065-BA43-B534A02A3090}" type="parTrans" cxnId="{3EC3A508-4178-46A3-8516-CBAD52929501}">
      <dgm:prSet/>
      <dgm:spPr/>
      <dgm:t>
        <a:bodyPr/>
        <a:lstStyle/>
        <a:p>
          <a:endParaRPr lang="cs-CZ"/>
        </a:p>
      </dgm:t>
    </dgm:pt>
    <dgm:pt modelId="{2BF0DFA9-6178-4B01-A2FB-67E488FF5FAA}" type="sibTrans" cxnId="{3EC3A508-4178-46A3-8516-CBAD52929501}">
      <dgm:prSet/>
      <dgm:spPr/>
      <dgm:t>
        <a:bodyPr/>
        <a:lstStyle/>
        <a:p>
          <a:endParaRPr lang="cs-CZ"/>
        </a:p>
      </dgm:t>
    </dgm:pt>
    <dgm:pt modelId="{2A433C03-71FF-4686-A6E4-E1408952B245}">
      <dgm:prSet phldrT="[Text]" custT="1"/>
      <dgm:spPr/>
      <dgm:t>
        <a:bodyPr/>
        <a:lstStyle/>
        <a:p>
          <a:r>
            <a:rPr lang="cs-CZ" sz="2800" dirty="0"/>
            <a:t>Přiřazení manažera ke skupině činností s pravomocí potřebnou k dozoru nad nimi.</a:t>
          </a:r>
        </a:p>
      </dgm:t>
    </dgm:pt>
    <dgm:pt modelId="{52739814-5E5A-47CD-B60A-146124F1ACD9}" type="parTrans" cxnId="{C53A30DC-34F8-44B0-81DC-1B20BEBDEFCD}">
      <dgm:prSet/>
      <dgm:spPr/>
      <dgm:t>
        <a:bodyPr/>
        <a:lstStyle/>
        <a:p>
          <a:endParaRPr lang="cs-CZ"/>
        </a:p>
      </dgm:t>
    </dgm:pt>
    <dgm:pt modelId="{6796B5D0-D524-4263-9ACA-A126BB174FDC}" type="sibTrans" cxnId="{C53A30DC-34F8-44B0-81DC-1B20BEBDEFCD}">
      <dgm:prSet/>
      <dgm:spPr/>
      <dgm:t>
        <a:bodyPr/>
        <a:lstStyle/>
        <a:p>
          <a:endParaRPr lang="cs-CZ"/>
        </a:p>
      </dgm:t>
    </dgm:pt>
    <dgm:pt modelId="{7D86DE99-73D9-41B2-A6C2-3B48038801B0}">
      <dgm:prSet phldrT="[Text]" custT="1"/>
      <dgm:spPr/>
      <dgm:t>
        <a:bodyPr/>
        <a:lstStyle/>
        <a:p>
          <a:r>
            <a:rPr lang="cs-CZ" sz="2800"/>
            <a:t>Zabezpečení horizontální a vertikální koordinace v organizační struktuře.</a:t>
          </a:r>
          <a:endParaRPr lang="cs-CZ" sz="2800" dirty="0"/>
        </a:p>
      </dgm:t>
    </dgm:pt>
    <dgm:pt modelId="{B16F1F7D-B7D9-4B3F-83F8-694EFBAE7CF8}" type="parTrans" cxnId="{C1AC9F04-7167-4C23-B952-3720266856C2}">
      <dgm:prSet/>
      <dgm:spPr/>
      <dgm:t>
        <a:bodyPr/>
        <a:lstStyle/>
        <a:p>
          <a:endParaRPr lang="cs-CZ"/>
        </a:p>
      </dgm:t>
    </dgm:pt>
    <dgm:pt modelId="{C17A355D-BDC9-4A2E-A4F6-21E80237B245}" type="sibTrans" cxnId="{C1AC9F04-7167-4C23-B952-3720266856C2}">
      <dgm:prSet/>
      <dgm:spPr/>
      <dgm:t>
        <a:bodyPr/>
        <a:lstStyle/>
        <a:p>
          <a:endParaRPr lang="cs-CZ"/>
        </a:p>
      </dgm:t>
    </dgm:pt>
    <dgm:pt modelId="{E7681039-C143-4A0B-9F63-5362A5336016}" type="pres">
      <dgm:prSet presAssocID="{7BBE2989-4155-466A-B164-2EB1D3C56C65}" presName="outerComposite" presStyleCnt="0">
        <dgm:presLayoutVars>
          <dgm:chMax val="5"/>
          <dgm:dir/>
          <dgm:resizeHandles val="exact"/>
        </dgm:presLayoutVars>
      </dgm:prSet>
      <dgm:spPr/>
    </dgm:pt>
    <dgm:pt modelId="{68825407-8E7E-46E7-B2D6-9CC43110A97C}" type="pres">
      <dgm:prSet presAssocID="{7BBE2989-4155-466A-B164-2EB1D3C56C65}" presName="dummyMaxCanvas" presStyleCnt="0">
        <dgm:presLayoutVars/>
      </dgm:prSet>
      <dgm:spPr/>
    </dgm:pt>
    <dgm:pt modelId="{AE354B61-74FC-4D66-A5BD-D4CD5C0CDC40}" type="pres">
      <dgm:prSet presAssocID="{7BBE2989-4155-466A-B164-2EB1D3C56C65}" presName="FourNodes_1" presStyleLbl="node1" presStyleIdx="0" presStyleCnt="4" custScaleX="113933" custLinFactNeighborX="3366">
        <dgm:presLayoutVars>
          <dgm:bulletEnabled val="1"/>
        </dgm:presLayoutVars>
      </dgm:prSet>
      <dgm:spPr/>
    </dgm:pt>
    <dgm:pt modelId="{A0B13946-FF2D-4CF2-9AB5-3AD984646F26}" type="pres">
      <dgm:prSet presAssocID="{7BBE2989-4155-466A-B164-2EB1D3C56C65}" presName="FourNodes_2" presStyleLbl="node1" presStyleIdx="1" presStyleCnt="4" custScaleX="117046">
        <dgm:presLayoutVars>
          <dgm:bulletEnabled val="1"/>
        </dgm:presLayoutVars>
      </dgm:prSet>
      <dgm:spPr/>
    </dgm:pt>
    <dgm:pt modelId="{8EFCADD6-3F22-4B9E-ABA3-D44EAF6C0E97}" type="pres">
      <dgm:prSet presAssocID="{7BBE2989-4155-466A-B164-2EB1D3C56C65}" presName="FourNodes_3" presStyleLbl="node1" presStyleIdx="2" presStyleCnt="4" custScaleX="120153">
        <dgm:presLayoutVars>
          <dgm:bulletEnabled val="1"/>
        </dgm:presLayoutVars>
      </dgm:prSet>
      <dgm:spPr/>
    </dgm:pt>
    <dgm:pt modelId="{ADF17786-4EC7-419F-A05A-F5233590262C}" type="pres">
      <dgm:prSet presAssocID="{7BBE2989-4155-466A-B164-2EB1D3C56C65}" presName="FourNodes_4" presStyleLbl="node1" presStyleIdx="3" presStyleCnt="4" custScaleX="117367" custLinFactNeighborX="-3197" custLinFactNeighborY="-154">
        <dgm:presLayoutVars>
          <dgm:bulletEnabled val="1"/>
        </dgm:presLayoutVars>
      </dgm:prSet>
      <dgm:spPr/>
    </dgm:pt>
    <dgm:pt modelId="{A3B6B965-18CB-48A9-8967-19E230A9CF33}" type="pres">
      <dgm:prSet presAssocID="{7BBE2989-4155-466A-B164-2EB1D3C56C65}" presName="FourConn_1-2" presStyleLbl="fgAccFollowNode1" presStyleIdx="0" presStyleCnt="3">
        <dgm:presLayoutVars>
          <dgm:bulletEnabled val="1"/>
        </dgm:presLayoutVars>
      </dgm:prSet>
      <dgm:spPr/>
    </dgm:pt>
    <dgm:pt modelId="{44AD2417-D7EA-4530-9B9B-653151A30229}" type="pres">
      <dgm:prSet presAssocID="{7BBE2989-4155-466A-B164-2EB1D3C56C65}" presName="FourConn_2-3" presStyleLbl="fgAccFollowNode1" presStyleIdx="1" presStyleCnt="3">
        <dgm:presLayoutVars>
          <dgm:bulletEnabled val="1"/>
        </dgm:presLayoutVars>
      </dgm:prSet>
      <dgm:spPr/>
    </dgm:pt>
    <dgm:pt modelId="{E5DAEE39-F749-4C03-847B-BF4D6209BD86}" type="pres">
      <dgm:prSet presAssocID="{7BBE2989-4155-466A-B164-2EB1D3C56C65}" presName="FourConn_3-4" presStyleLbl="fgAccFollowNode1" presStyleIdx="2" presStyleCnt="3">
        <dgm:presLayoutVars>
          <dgm:bulletEnabled val="1"/>
        </dgm:presLayoutVars>
      </dgm:prSet>
      <dgm:spPr/>
    </dgm:pt>
    <dgm:pt modelId="{9D1048CE-ED64-41F4-9768-C47D075830A5}" type="pres">
      <dgm:prSet presAssocID="{7BBE2989-4155-466A-B164-2EB1D3C56C65}" presName="FourNodes_1_text" presStyleLbl="node1" presStyleIdx="3" presStyleCnt="4">
        <dgm:presLayoutVars>
          <dgm:bulletEnabled val="1"/>
        </dgm:presLayoutVars>
      </dgm:prSet>
      <dgm:spPr/>
    </dgm:pt>
    <dgm:pt modelId="{A5F2C6DC-8863-4561-9516-A2C400728843}" type="pres">
      <dgm:prSet presAssocID="{7BBE2989-4155-466A-B164-2EB1D3C56C65}" presName="FourNodes_2_text" presStyleLbl="node1" presStyleIdx="3" presStyleCnt="4">
        <dgm:presLayoutVars>
          <dgm:bulletEnabled val="1"/>
        </dgm:presLayoutVars>
      </dgm:prSet>
      <dgm:spPr/>
    </dgm:pt>
    <dgm:pt modelId="{0A7CECDB-EBDF-4247-8D91-693D447FFEB9}" type="pres">
      <dgm:prSet presAssocID="{7BBE2989-4155-466A-B164-2EB1D3C56C65}" presName="FourNodes_3_text" presStyleLbl="node1" presStyleIdx="3" presStyleCnt="4">
        <dgm:presLayoutVars>
          <dgm:bulletEnabled val="1"/>
        </dgm:presLayoutVars>
      </dgm:prSet>
      <dgm:spPr/>
    </dgm:pt>
    <dgm:pt modelId="{3B24EAAE-CF8D-4BC4-A894-79D70215A630}" type="pres">
      <dgm:prSet presAssocID="{7BBE2989-4155-466A-B164-2EB1D3C56C65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C1AC9F04-7167-4C23-B952-3720266856C2}" srcId="{7BBE2989-4155-466A-B164-2EB1D3C56C65}" destId="{7D86DE99-73D9-41B2-A6C2-3B48038801B0}" srcOrd="3" destOrd="0" parTransId="{B16F1F7D-B7D9-4B3F-83F8-694EFBAE7CF8}" sibTransId="{C17A355D-BDC9-4A2E-A4F6-21E80237B245}"/>
    <dgm:cxn modelId="{3EC3A508-4178-46A3-8516-CBAD52929501}" srcId="{7BBE2989-4155-466A-B164-2EB1D3C56C65}" destId="{455B486B-CC34-41F5-BC81-108BFE9F7119}" srcOrd="1" destOrd="0" parTransId="{3A573375-9CC0-4065-BA43-B534A02A3090}" sibTransId="{2BF0DFA9-6178-4B01-A2FB-67E488FF5FAA}"/>
    <dgm:cxn modelId="{13978F1C-E7EA-40DD-A55E-5C8566E1FB41}" srcId="{7BBE2989-4155-466A-B164-2EB1D3C56C65}" destId="{D9332662-1402-4140-9B2E-5ECE672B1312}" srcOrd="0" destOrd="0" parTransId="{48AF7009-7A08-4279-AB50-FB9CA89E9719}" sibTransId="{C97F4AFC-5E9B-40F1-8914-8FAB13204E96}"/>
    <dgm:cxn modelId="{FE6B9A2C-3B43-4F79-8EA4-036CEC0DC87D}" type="presOf" srcId="{455B486B-CC34-41F5-BC81-108BFE9F7119}" destId="{A5F2C6DC-8863-4561-9516-A2C400728843}" srcOrd="1" destOrd="0" presId="urn:microsoft.com/office/officeart/2005/8/layout/vProcess5"/>
    <dgm:cxn modelId="{72A65D34-ABEA-48DD-854B-3D5E6F9D1CA2}" type="presOf" srcId="{2BF0DFA9-6178-4B01-A2FB-67E488FF5FAA}" destId="{44AD2417-D7EA-4530-9B9B-653151A30229}" srcOrd="0" destOrd="0" presId="urn:microsoft.com/office/officeart/2005/8/layout/vProcess5"/>
    <dgm:cxn modelId="{DF599039-2927-4EE1-B283-7877CBEE3F76}" type="presOf" srcId="{D9332662-1402-4140-9B2E-5ECE672B1312}" destId="{AE354B61-74FC-4D66-A5BD-D4CD5C0CDC40}" srcOrd="0" destOrd="0" presId="urn:microsoft.com/office/officeart/2005/8/layout/vProcess5"/>
    <dgm:cxn modelId="{FA36E75D-BF86-4DB0-96FA-230C37249053}" type="presOf" srcId="{2A433C03-71FF-4686-A6E4-E1408952B245}" destId="{0A7CECDB-EBDF-4247-8D91-693D447FFEB9}" srcOrd="1" destOrd="0" presId="urn:microsoft.com/office/officeart/2005/8/layout/vProcess5"/>
    <dgm:cxn modelId="{2D8B9787-A137-4F36-9E70-17D4F7AEEF8B}" type="presOf" srcId="{D9332662-1402-4140-9B2E-5ECE672B1312}" destId="{9D1048CE-ED64-41F4-9768-C47D075830A5}" srcOrd="1" destOrd="0" presId="urn:microsoft.com/office/officeart/2005/8/layout/vProcess5"/>
    <dgm:cxn modelId="{F9455093-2FED-43AE-8AFF-6AB1C5F0E103}" type="presOf" srcId="{7D86DE99-73D9-41B2-A6C2-3B48038801B0}" destId="{ADF17786-4EC7-419F-A05A-F5233590262C}" srcOrd="0" destOrd="0" presId="urn:microsoft.com/office/officeart/2005/8/layout/vProcess5"/>
    <dgm:cxn modelId="{25118A95-9BC6-41E5-ACA4-0F4F2027819A}" type="presOf" srcId="{455B486B-CC34-41F5-BC81-108BFE9F7119}" destId="{A0B13946-FF2D-4CF2-9AB5-3AD984646F26}" srcOrd="0" destOrd="0" presId="urn:microsoft.com/office/officeart/2005/8/layout/vProcess5"/>
    <dgm:cxn modelId="{3EC683B2-9C3B-4DE3-97CA-117796D1F301}" type="presOf" srcId="{7BBE2989-4155-466A-B164-2EB1D3C56C65}" destId="{E7681039-C143-4A0B-9F63-5362A5336016}" srcOrd="0" destOrd="0" presId="urn:microsoft.com/office/officeart/2005/8/layout/vProcess5"/>
    <dgm:cxn modelId="{5F92CFB4-30DF-4096-9870-D806A194D3E5}" type="presOf" srcId="{2A433C03-71FF-4686-A6E4-E1408952B245}" destId="{8EFCADD6-3F22-4B9E-ABA3-D44EAF6C0E97}" srcOrd="0" destOrd="0" presId="urn:microsoft.com/office/officeart/2005/8/layout/vProcess5"/>
    <dgm:cxn modelId="{DC2F31C1-C122-4517-9AAE-A553B4727AE1}" type="presOf" srcId="{6796B5D0-D524-4263-9ACA-A126BB174FDC}" destId="{E5DAEE39-F749-4C03-847B-BF4D6209BD86}" srcOrd="0" destOrd="0" presId="urn:microsoft.com/office/officeart/2005/8/layout/vProcess5"/>
    <dgm:cxn modelId="{C53A30DC-34F8-44B0-81DC-1B20BEBDEFCD}" srcId="{7BBE2989-4155-466A-B164-2EB1D3C56C65}" destId="{2A433C03-71FF-4686-A6E4-E1408952B245}" srcOrd="2" destOrd="0" parTransId="{52739814-5E5A-47CD-B60A-146124F1ACD9}" sibTransId="{6796B5D0-D524-4263-9ACA-A126BB174FDC}"/>
    <dgm:cxn modelId="{8F49EDE3-12FE-4113-8957-C069DAF26C6B}" type="presOf" srcId="{7D86DE99-73D9-41B2-A6C2-3B48038801B0}" destId="{3B24EAAE-CF8D-4BC4-A894-79D70215A630}" srcOrd="1" destOrd="0" presId="urn:microsoft.com/office/officeart/2005/8/layout/vProcess5"/>
    <dgm:cxn modelId="{FADB86FD-A276-4A7F-87BD-B07796C490B2}" type="presOf" srcId="{C97F4AFC-5E9B-40F1-8914-8FAB13204E96}" destId="{A3B6B965-18CB-48A9-8967-19E230A9CF33}" srcOrd="0" destOrd="0" presId="urn:microsoft.com/office/officeart/2005/8/layout/vProcess5"/>
    <dgm:cxn modelId="{9EA6E7F5-B724-4688-8A61-A41B9C8D11CF}" type="presParOf" srcId="{E7681039-C143-4A0B-9F63-5362A5336016}" destId="{68825407-8E7E-46E7-B2D6-9CC43110A97C}" srcOrd="0" destOrd="0" presId="urn:microsoft.com/office/officeart/2005/8/layout/vProcess5"/>
    <dgm:cxn modelId="{5F7B47B2-C232-463A-A099-292AAF245E70}" type="presParOf" srcId="{E7681039-C143-4A0B-9F63-5362A5336016}" destId="{AE354B61-74FC-4D66-A5BD-D4CD5C0CDC40}" srcOrd="1" destOrd="0" presId="urn:microsoft.com/office/officeart/2005/8/layout/vProcess5"/>
    <dgm:cxn modelId="{BACBF49E-CFB0-40B9-A620-C0600323BB33}" type="presParOf" srcId="{E7681039-C143-4A0B-9F63-5362A5336016}" destId="{A0B13946-FF2D-4CF2-9AB5-3AD984646F26}" srcOrd="2" destOrd="0" presId="urn:microsoft.com/office/officeart/2005/8/layout/vProcess5"/>
    <dgm:cxn modelId="{DBFD3ACA-E859-4724-92F6-1C3B04BA4722}" type="presParOf" srcId="{E7681039-C143-4A0B-9F63-5362A5336016}" destId="{8EFCADD6-3F22-4B9E-ABA3-D44EAF6C0E97}" srcOrd="3" destOrd="0" presId="urn:microsoft.com/office/officeart/2005/8/layout/vProcess5"/>
    <dgm:cxn modelId="{A46D524F-8B72-479A-9437-0E7571754106}" type="presParOf" srcId="{E7681039-C143-4A0B-9F63-5362A5336016}" destId="{ADF17786-4EC7-419F-A05A-F5233590262C}" srcOrd="4" destOrd="0" presId="urn:microsoft.com/office/officeart/2005/8/layout/vProcess5"/>
    <dgm:cxn modelId="{7AD8D819-9D39-4685-B8D9-EF825590AB86}" type="presParOf" srcId="{E7681039-C143-4A0B-9F63-5362A5336016}" destId="{A3B6B965-18CB-48A9-8967-19E230A9CF33}" srcOrd="5" destOrd="0" presId="urn:microsoft.com/office/officeart/2005/8/layout/vProcess5"/>
    <dgm:cxn modelId="{AF2B9617-9B8A-4551-858B-86A7C0962BDE}" type="presParOf" srcId="{E7681039-C143-4A0B-9F63-5362A5336016}" destId="{44AD2417-D7EA-4530-9B9B-653151A30229}" srcOrd="6" destOrd="0" presId="urn:microsoft.com/office/officeart/2005/8/layout/vProcess5"/>
    <dgm:cxn modelId="{3D22080E-8407-4A9C-8F8A-79C4CADDE012}" type="presParOf" srcId="{E7681039-C143-4A0B-9F63-5362A5336016}" destId="{E5DAEE39-F749-4C03-847B-BF4D6209BD86}" srcOrd="7" destOrd="0" presId="urn:microsoft.com/office/officeart/2005/8/layout/vProcess5"/>
    <dgm:cxn modelId="{C2AA4643-E5CF-48AC-95AD-53095213AA13}" type="presParOf" srcId="{E7681039-C143-4A0B-9F63-5362A5336016}" destId="{9D1048CE-ED64-41F4-9768-C47D075830A5}" srcOrd="8" destOrd="0" presId="urn:microsoft.com/office/officeart/2005/8/layout/vProcess5"/>
    <dgm:cxn modelId="{5F71BA9D-7BA0-436C-A39C-4A6CE6A2C606}" type="presParOf" srcId="{E7681039-C143-4A0B-9F63-5362A5336016}" destId="{A5F2C6DC-8863-4561-9516-A2C400728843}" srcOrd="9" destOrd="0" presId="urn:microsoft.com/office/officeart/2005/8/layout/vProcess5"/>
    <dgm:cxn modelId="{8FD7DD2B-61A8-4376-9A0F-61FAE1EF1182}" type="presParOf" srcId="{E7681039-C143-4A0B-9F63-5362A5336016}" destId="{0A7CECDB-EBDF-4247-8D91-693D447FFEB9}" srcOrd="10" destOrd="0" presId="urn:microsoft.com/office/officeart/2005/8/layout/vProcess5"/>
    <dgm:cxn modelId="{A93ECCFE-93DC-40B0-AC6E-368BA19C398A}" type="presParOf" srcId="{E7681039-C143-4A0B-9F63-5362A5336016}" destId="{3B24EAAE-CF8D-4BC4-A894-79D70215A630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826F9AC-E897-40C7-AA13-15EFAC687AFD}" type="doc">
      <dgm:prSet loTypeId="urn:microsoft.com/office/officeart/2005/8/layout/default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C691FBE7-7DA9-4A8D-B93D-AB5EDDA65215}">
      <dgm:prSet phldrT="[Text]"/>
      <dgm:spPr/>
      <dgm:t>
        <a:bodyPr/>
        <a:lstStyle/>
        <a:p>
          <a:r>
            <a:rPr lang="cs-CZ" dirty="0"/>
            <a:t>Autoritativní</a:t>
          </a:r>
        </a:p>
      </dgm:t>
    </dgm:pt>
    <dgm:pt modelId="{D849A2BD-90CA-4723-8D05-609BBA6B5380}" type="parTrans" cxnId="{799F5BFD-BBDB-4F07-BB3D-01032995FC49}">
      <dgm:prSet/>
      <dgm:spPr/>
      <dgm:t>
        <a:bodyPr/>
        <a:lstStyle/>
        <a:p>
          <a:endParaRPr lang="cs-CZ"/>
        </a:p>
      </dgm:t>
    </dgm:pt>
    <dgm:pt modelId="{C25110EF-AA53-4883-A3CE-4E7F937974A7}" type="sibTrans" cxnId="{799F5BFD-BBDB-4F07-BB3D-01032995FC49}">
      <dgm:prSet/>
      <dgm:spPr/>
      <dgm:t>
        <a:bodyPr/>
        <a:lstStyle/>
        <a:p>
          <a:endParaRPr lang="cs-CZ"/>
        </a:p>
      </dgm:t>
    </dgm:pt>
    <dgm:pt modelId="{E2F75C40-95B5-430D-9286-B332A37E8532}">
      <dgm:prSet phldrT="[Text]"/>
      <dgm:spPr/>
      <dgm:t>
        <a:bodyPr/>
        <a:lstStyle/>
        <a:p>
          <a:r>
            <a:rPr lang="cs-CZ" dirty="0"/>
            <a:t>Demokratický</a:t>
          </a:r>
        </a:p>
      </dgm:t>
    </dgm:pt>
    <dgm:pt modelId="{858FACD0-1F3E-40CA-A218-7D26F08F4487}" type="parTrans" cxnId="{4CB73483-1232-4973-910E-2B9C10CB9357}">
      <dgm:prSet/>
      <dgm:spPr/>
      <dgm:t>
        <a:bodyPr/>
        <a:lstStyle/>
        <a:p>
          <a:endParaRPr lang="cs-CZ"/>
        </a:p>
      </dgm:t>
    </dgm:pt>
    <dgm:pt modelId="{641910A5-75F5-48B6-ACEB-871402B9F649}" type="sibTrans" cxnId="{4CB73483-1232-4973-910E-2B9C10CB9357}">
      <dgm:prSet/>
      <dgm:spPr/>
      <dgm:t>
        <a:bodyPr/>
        <a:lstStyle/>
        <a:p>
          <a:endParaRPr lang="cs-CZ"/>
        </a:p>
      </dgm:t>
    </dgm:pt>
    <dgm:pt modelId="{80181567-D7CE-4AEC-A323-9ABEC34F3FA7}">
      <dgm:prSet phldrT="[Text]"/>
      <dgm:spPr/>
      <dgm:t>
        <a:bodyPr/>
        <a:lstStyle/>
        <a:p>
          <a:r>
            <a:rPr lang="cs-CZ" dirty="0"/>
            <a:t>Liberální</a:t>
          </a:r>
        </a:p>
      </dgm:t>
    </dgm:pt>
    <dgm:pt modelId="{DED68718-487A-414E-8BFF-B838A42FCB3E}" type="parTrans" cxnId="{1003687D-8B6F-42FF-8F12-F4D55ED21F34}">
      <dgm:prSet/>
      <dgm:spPr/>
      <dgm:t>
        <a:bodyPr/>
        <a:lstStyle/>
        <a:p>
          <a:endParaRPr lang="cs-CZ"/>
        </a:p>
      </dgm:t>
    </dgm:pt>
    <dgm:pt modelId="{FE1E0006-D334-484D-9A4B-7EF1F5C810F5}" type="sibTrans" cxnId="{1003687D-8B6F-42FF-8F12-F4D55ED21F34}">
      <dgm:prSet/>
      <dgm:spPr/>
      <dgm:t>
        <a:bodyPr/>
        <a:lstStyle/>
        <a:p>
          <a:endParaRPr lang="cs-CZ"/>
        </a:p>
      </dgm:t>
    </dgm:pt>
    <dgm:pt modelId="{44CF9E27-F28B-439F-B451-D81470925A93}" type="pres">
      <dgm:prSet presAssocID="{3826F9AC-E897-40C7-AA13-15EFAC687AFD}" presName="diagram" presStyleCnt="0">
        <dgm:presLayoutVars>
          <dgm:dir/>
          <dgm:resizeHandles val="exact"/>
        </dgm:presLayoutVars>
      </dgm:prSet>
      <dgm:spPr/>
    </dgm:pt>
    <dgm:pt modelId="{1C664066-A86F-4038-82DB-D2D8BB0847F6}" type="pres">
      <dgm:prSet presAssocID="{C691FBE7-7DA9-4A8D-B93D-AB5EDDA65215}" presName="node" presStyleLbl="node1" presStyleIdx="0" presStyleCnt="3">
        <dgm:presLayoutVars>
          <dgm:bulletEnabled val="1"/>
        </dgm:presLayoutVars>
      </dgm:prSet>
      <dgm:spPr/>
    </dgm:pt>
    <dgm:pt modelId="{865FC1D6-E4E0-4C2E-BE85-76D4D054BC41}" type="pres">
      <dgm:prSet presAssocID="{C25110EF-AA53-4883-A3CE-4E7F937974A7}" presName="sibTrans" presStyleCnt="0"/>
      <dgm:spPr/>
    </dgm:pt>
    <dgm:pt modelId="{8FA93877-4940-4480-912D-32B2FE2B31C3}" type="pres">
      <dgm:prSet presAssocID="{E2F75C40-95B5-430D-9286-B332A37E8532}" presName="node" presStyleLbl="node1" presStyleIdx="1" presStyleCnt="3">
        <dgm:presLayoutVars>
          <dgm:bulletEnabled val="1"/>
        </dgm:presLayoutVars>
      </dgm:prSet>
      <dgm:spPr/>
    </dgm:pt>
    <dgm:pt modelId="{E3CF454E-EE6B-432E-A320-5199B6D691E8}" type="pres">
      <dgm:prSet presAssocID="{641910A5-75F5-48B6-ACEB-871402B9F649}" presName="sibTrans" presStyleCnt="0"/>
      <dgm:spPr/>
    </dgm:pt>
    <dgm:pt modelId="{119D0879-FB8D-45FF-8D3E-E4B1F9FA5183}" type="pres">
      <dgm:prSet presAssocID="{80181567-D7CE-4AEC-A323-9ABEC34F3FA7}" presName="node" presStyleLbl="node1" presStyleIdx="2" presStyleCnt="3">
        <dgm:presLayoutVars>
          <dgm:bulletEnabled val="1"/>
        </dgm:presLayoutVars>
      </dgm:prSet>
      <dgm:spPr/>
    </dgm:pt>
  </dgm:ptLst>
  <dgm:cxnLst>
    <dgm:cxn modelId="{0079B129-053A-4A1A-8F53-4AFD2DBA7879}" type="presOf" srcId="{80181567-D7CE-4AEC-A323-9ABEC34F3FA7}" destId="{119D0879-FB8D-45FF-8D3E-E4B1F9FA5183}" srcOrd="0" destOrd="0" presId="urn:microsoft.com/office/officeart/2005/8/layout/default"/>
    <dgm:cxn modelId="{1003687D-8B6F-42FF-8F12-F4D55ED21F34}" srcId="{3826F9AC-E897-40C7-AA13-15EFAC687AFD}" destId="{80181567-D7CE-4AEC-A323-9ABEC34F3FA7}" srcOrd="2" destOrd="0" parTransId="{DED68718-487A-414E-8BFF-B838A42FCB3E}" sibTransId="{FE1E0006-D334-484D-9A4B-7EF1F5C810F5}"/>
    <dgm:cxn modelId="{4CB73483-1232-4973-910E-2B9C10CB9357}" srcId="{3826F9AC-E897-40C7-AA13-15EFAC687AFD}" destId="{E2F75C40-95B5-430D-9286-B332A37E8532}" srcOrd="1" destOrd="0" parTransId="{858FACD0-1F3E-40CA-A218-7D26F08F4487}" sibTransId="{641910A5-75F5-48B6-ACEB-871402B9F649}"/>
    <dgm:cxn modelId="{94C71C86-9DA2-4E23-8CE1-0A463FB35B51}" type="presOf" srcId="{3826F9AC-E897-40C7-AA13-15EFAC687AFD}" destId="{44CF9E27-F28B-439F-B451-D81470925A93}" srcOrd="0" destOrd="0" presId="urn:microsoft.com/office/officeart/2005/8/layout/default"/>
    <dgm:cxn modelId="{5D463198-40FF-40D9-8D3D-C1233EF8223E}" type="presOf" srcId="{E2F75C40-95B5-430D-9286-B332A37E8532}" destId="{8FA93877-4940-4480-912D-32B2FE2B31C3}" srcOrd="0" destOrd="0" presId="urn:microsoft.com/office/officeart/2005/8/layout/default"/>
    <dgm:cxn modelId="{FA0D54D6-619A-4C4F-96B9-C60096E8C793}" type="presOf" srcId="{C691FBE7-7DA9-4A8D-B93D-AB5EDDA65215}" destId="{1C664066-A86F-4038-82DB-D2D8BB0847F6}" srcOrd="0" destOrd="0" presId="urn:microsoft.com/office/officeart/2005/8/layout/default"/>
    <dgm:cxn modelId="{799F5BFD-BBDB-4F07-BB3D-01032995FC49}" srcId="{3826F9AC-E897-40C7-AA13-15EFAC687AFD}" destId="{C691FBE7-7DA9-4A8D-B93D-AB5EDDA65215}" srcOrd="0" destOrd="0" parTransId="{D849A2BD-90CA-4723-8D05-609BBA6B5380}" sibTransId="{C25110EF-AA53-4883-A3CE-4E7F937974A7}"/>
    <dgm:cxn modelId="{03727546-1364-4FB4-8549-962A14757646}" type="presParOf" srcId="{44CF9E27-F28B-439F-B451-D81470925A93}" destId="{1C664066-A86F-4038-82DB-D2D8BB0847F6}" srcOrd="0" destOrd="0" presId="urn:microsoft.com/office/officeart/2005/8/layout/default"/>
    <dgm:cxn modelId="{B6208016-2A98-4044-A423-228CC5382C3E}" type="presParOf" srcId="{44CF9E27-F28B-439F-B451-D81470925A93}" destId="{865FC1D6-E4E0-4C2E-BE85-76D4D054BC41}" srcOrd="1" destOrd="0" presId="urn:microsoft.com/office/officeart/2005/8/layout/default"/>
    <dgm:cxn modelId="{B0848F6A-DE99-4F72-ADE7-55022004BDF3}" type="presParOf" srcId="{44CF9E27-F28B-439F-B451-D81470925A93}" destId="{8FA93877-4940-4480-912D-32B2FE2B31C3}" srcOrd="2" destOrd="0" presId="urn:microsoft.com/office/officeart/2005/8/layout/default"/>
    <dgm:cxn modelId="{2C437F85-CAD7-4967-85B3-7C9EA95DD424}" type="presParOf" srcId="{44CF9E27-F28B-439F-B451-D81470925A93}" destId="{E3CF454E-EE6B-432E-A320-5199B6D691E8}" srcOrd="3" destOrd="0" presId="urn:microsoft.com/office/officeart/2005/8/layout/default"/>
    <dgm:cxn modelId="{A1E59014-7A52-4085-92D8-9C55479F1B88}" type="presParOf" srcId="{44CF9E27-F28B-439F-B451-D81470925A93}" destId="{119D0879-FB8D-45FF-8D3E-E4B1F9FA5183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8FB4D8E-E4BD-40D9-8007-5DCDF99CA254}" type="doc">
      <dgm:prSet loTypeId="urn:microsoft.com/office/officeart/2005/8/layout/default" loCatId="list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3332D324-584D-4A2A-B308-F91A21677965}">
      <dgm:prSet phldrT="[Text]"/>
      <dgm:spPr/>
      <dgm:t>
        <a:bodyPr/>
        <a:lstStyle/>
        <a:p>
          <a:r>
            <a:rPr lang="cs-CZ" dirty="0"/>
            <a:t>Pozitivní</a:t>
          </a:r>
        </a:p>
      </dgm:t>
    </dgm:pt>
    <dgm:pt modelId="{A930E17C-3C9E-4760-96EC-9B8D87E48065}" type="parTrans" cxnId="{0AF74AD0-BE54-4D1F-97AD-19C1F423C078}">
      <dgm:prSet/>
      <dgm:spPr/>
      <dgm:t>
        <a:bodyPr/>
        <a:lstStyle/>
        <a:p>
          <a:endParaRPr lang="cs-CZ"/>
        </a:p>
      </dgm:t>
    </dgm:pt>
    <dgm:pt modelId="{4E3945CB-5BB2-4C1C-B73A-C6A9537EE15F}" type="sibTrans" cxnId="{0AF74AD0-BE54-4D1F-97AD-19C1F423C078}">
      <dgm:prSet/>
      <dgm:spPr/>
      <dgm:t>
        <a:bodyPr/>
        <a:lstStyle/>
        <a:p>
          <a:endParaRPr lang="cs-CZ"/>
        </a:p>
      </dgm:t>
    </dgm:pt>
    <dgm:pt modelId="{992754D2-4CD6-407E-871C-4A78F0AF6800}">
      <dgm:prSet phldrT="[Text]"/>
      <dgm:spPr/>
      <dgm:t>
        <a:bodyPr/>
        <a:lstStyle/>
        <a:p>
          <a:r>
            <a:rPr lang="cs-CZ" dirty="0"/>
            <a:t>Negativní</a:t>
          </a:r>
        </a:p>
      </dgm:t>
    </dgm:pt>
    <dgm:pt modelId="{52E2589F-8ED0-441C-B149-5685F9F37F32}" type="parTrans" cxnId="{5B9AF6A6-005E-4FAE-9109-29F934D2CCDB}">
      <dgm:prSet/>
      <dgm:spPr/>
      <dgm:t>
        <a:bodyPr/>
        <a:lstStyle/>
        <a:p>
          <a:endParaRPr lang="cs-CZ"/>
        </a:p>
      </dgm:t>
    </dgm:pt>
    <dgm:pt modelId="{1FCEED73-FB45-4CFB-8584-5182E5132AF6}" type="sibTrans" cxnId="{5B9AF6A6-005E-4FAE-9109-29F934D2CCDB}">
      <dgm:prSet/>
      <dgm:spPr/>
      <dgm:t>
        <a:bodyPr/>
        <a:lstStyle/>
        <a:p>
          <a:endParaRPr lang="cs-CZ"/>
        </a:p>
      </dgm:t>
    </dgm:pt>
    <dgm:pt modelId="{E5520961-263C-4A4F-8083-5271590ACD10}">
      <dgm:prSet phldrT="[Text]"/>
      <dgm:spPr/>
      <dgm:t>
        <a:bodyPr/>
        <a:lstStyle/>
        <a:p>
          <a:r>
            <a:rPr lang="cs-CZ" dirty="0"/>
            <a:t>Významné</a:t>
          </a:r>
        </a:p>
      </dgm:t>
    </dgm:pt>
    <dgm:pt modelId="{5B6105AC-9C83-4EF7-B353-E5E4A9C29B15}" type="parTrans" cxnId="{43632B4C-3ED1-436E-AD9A-A5FDE6B1BB2E}">
      <dgm:prSet/>
      <dgm:spPr/>
      <dgm:t>
        <a:bodyPr/>
        <a:lstStyle/>
        <a:p>
          <a:endParaRPr lang="cs-CZ"/>
        </a:p>
      </dgm:t>
    </dgm:pt>
    <dgm:pt modelId="{E04B51EE-7512-4737-9421-546B147CE909}" type="sibTrans" cxnId="{43632B4C-3ED1-436E-AD9A-A5FDE6B1BB2E}">
      <dgm:prSet/>
      <dgm:spPr/>
      <dgm:t>
        <a:bodyPr/>
        <a:lstStyle/>
        <a:p>
          <a:endParaRPr lang="cs-CZ"/>
        </a:p>
      </dgm:t>
    </dgm:pt>
    <dgm:pt modelId="{F39BE9A3-33CC-4AE9-BF0C-4DA75E20D012}">
      <dgm:prSet phldrT="[Text]"/>
      <dgm:spPr/>
      <dgm:t>
        <a:bodyPr/>
        <a:lstStyle/>
        <a:p>
          <a:r>
            <a:rPr lang="cs-CZ" dirty="0"/>
            <a:t>Nevýznamné</a:t>
          </a:r>
        </a:p>
      </dgm:t>
    </dgm:pt>
    <dgm:pt modelId="{8B128521-4787-40A0-BE06-10BFC3D62011}" type="parTrans" cxnId="{506B7A1F-7BCD-40B4-AD10-D565CF994AFF}">
      <dgm:prSet/>
      <dgm:spPr/>
      <dgm:t>
        <a:bodyPr/>
        <a:lstStyle/>
        <a:p>
          <a:endParaRPr lang="cs-CZ"/>
        </a:p>
      </dgm:t>
    </dgm:pt>
    <dgm:pt modelId="{2274B162-EFD5-419E-9C8B-0620724A839C}" type="sibTrans" cxnId="{506B7A1F-7BCD-40B4-AD10-D565CF994AFF}">
      <dgm:prSet/>
      <dgm:spPr/>
      <dgm:t>
        <a:bodyPr/>
        <a:lstStyle/>
        <a:p>
          <a:endParaRPr lang="cs-CZ"/>
        </a:p>
      </dgm:t>
    </dgm:pt>
    <dgm:pt modelId="{896A34C7-4595-40B9-83BB-5F5A7207E8F4}" type="pres">
      <dgm:prSet presAssocID="{48FB4D8E-E4BD-40D9-8007-5DCDF99CA254}" presName="diagram" presStyleCnt="0">
        <dgm:presLayoutVars>
          <dgm:dir/>
          <dgm:resizeHandles val="exact"/>
        </dgm:presLayoutVars>
      </dgm:prSet>
      <dgm:spPr/>
    </dgm:pt>
    <dgm:pt modelId="{54792353-BF2A-4998-840C-98E62CCBAE15}" type="pres">
      <dgm:prSet presAssocID="{3332D324-584D-4A2A-B308-F91A21677965}" presName="node" presStyleLbl="node1" presStyleIdx="0" presStyleCnt="4">
        <dgm:presLayoutVars>
          <dgm:bulletEnabled val="1"/>
        </dgm:presLayoutVars>
      </dgm:prSet>
      <dgm:spPr/>
    </dgm:pt>
    <dgm:pt modelId="{7BDD6018-3DD6-40C7-8B76-896F68A39FDD}" type="pres">
      <dgm:prSet presAssocID="{4E3945CB-5BB2-4C1C-B73A-C6A9537EE15F}" presName="sibTrans" presStyleCnt="0"/>
      <dgm:spPr/>
    </dgm:pt>
    <dgm:pt modelId="{2FC6A5BF-6E83-4D70-9E4B-D6A65AC1CC9B}" type="pres">
      <dgm:prSet presAssocID="{992754D2-4CD6-407E-871C-4A78F0AF6800}" presName="node" presStyleLbl="node1" presStyleIdx="1" presStyleCnt="4">
        <dgm:presLayoutVars>
          <dgm:bulletEnabled val="1"/>
        </dgm:presLayoutVars>
      </dgm:prSet>
      <dgm:spPr/>
    </dgm:pt>
    <dgm:pt modelId="{DD81716D-238D-4D76-987B-5DE8FE105065}" type="pres">
      <dgm:prSet presAssocID="{1FCEED73-FB45-4CFB-8584-5182E5132AF6}" presName="sibTrans" presStyleCnt="0"/>
      <dgm:spPr/>
    </dgm:pt>
    <dgm:pt modelId="{0504100D-F467-4002-8322-7708576D45FD}" type="pres">
      <dgm:prSet presAssocID="{E5520961-263C-4A4F-8083-5271590ACD10}" presName="node" presStyleLbl="node1" presStyleIdx="2" presStyleCnt="4">
        <dgm:presLayoutVars>
          <dgm:bulletEnabled val="1"/>
        </dgm:presLayoutVars>
      </dgm:prSet>
      <dgm:spPr/>
    </dgm:pt>
    <dgm:pt modelId="{927DFC80-9143-4589-B2AF-E6E69A27EB6F}" type="pres">
      <dgm:prSet presAssocID="{E04B51EE-7512-4737-9421-546B147CE909}" presName="sibTrans" presStyleCnt="0"/>
      <dgm:spPr/>
    </dgm:pt>
    <dgm:pt modelId="{98FA9E1D-1DF4-4540-9317-AA78692FC137}" type="pres">
      <dgm:prSet presAssocID="{F39BE9A3-33CC-4AE9-BF0C-4DA75E20D012}" presName="node" presStyleLbl="node1" presStyleIdx="3" presStyleCnt="4">
        <dgm:presLayoutVars>
          <dgm:bulletEnabled val="1"/>
        </dgm:presLayoutVars>
      </dgm:prSet>
      <dgm:spPr/>
    </dgm:pt>
  </dgm:ptLst>
  <dgm:cxnLst>
    <dgm:cxn modelId="{506B7A1F-7BCD-40B4-AD10-D565CF994AFF}" srcId="{48FB4D8E-E4BD-40D9-8007-5DCDF99CA254}" destId="{F39BE9A3-33CC-4AE9-BF0C-4DA75E20D012}" srcOrd="3" destOrd="0" parTransId="{8B128521-4787-40A0-BE06-10BFC3D62011}" sibTransId="{2274B162-EFD5-419E-9C8B-0620724A839C}"/>
    <dgm:cxn modelId="{404AF725-AC72-4504-A4D1-03F725C41FD1}" type="presOf" srcId="{F39BE9A3-33CC-4AE9-BF0C-4DA75E20D012}" destId="{98FA9E1D-1DF4-4540-9317-AA78692FC137}" srcOrd="0" destOrd="0" presId="urn:microsoft.com/office/officeart/2005/8/layout/default"/>
    <dgm:cxn modelId="{43632B4C-3ED1-436E-AD9A-A5FDE6B1BB2E}" srcId="{48FB4D8E-E4BD-40D9-8007-5DCDF99CA254}" destId="{E5520961-263C-4A4F-8083-5271590ACD10}" srcOrd="2" destOrd="0" parTransId="{5B6105AC-9C83-4EF7-B353-E5E4A9C29B15}" sibTransId="{E04B51EE-7512-4737-9421-546B147CE909}"/>
    <dgm:cxn modelId="{6B3D497B-34BB-4DEA-9CC0-4FB75D9FCC35}" type="presOf" srcId="{E5520961-263C-4A4F-8083-5271590ACD10}" destId="{0504100D-F467-4002-8322-7708576D45FD}" srcOrd="0" destOrd="0" presId="urn:microsoft.com/office/officeart/2005/8/layout/default"/>
    <dgm:cxn modelId="{BDC0747F-C916-4E0B-BE11-22A1A7411838}" type="presOf" srcId="{3332D324-584D-4A2A-B308-F91A21677965}" destId="{54792353-BF2A-4998-840C-98E62CCBAE15}" srcOrd="0" destOrd="0" presId="urn:microsoft.com/office/officeart/2005/8/layout/default"/>
    <dgm:cxn modelId="{5B9AF6A6-005E-4FAE-9109-29F934D2CCDB}" srcId="{48FB4D8E-E4BD-40D9-8007-5DCDF99CA254}" destId="{992754D2-4CD6-407E-871C-4A78F0AF6800}" srcOrd="1" destOrd="0" parTransId="{52E2589F-8ED0-441C-B149-5685F9F37F32}" sibTransId="{1FCEED73-FB45-4CFB-8584-5182E5132AF6}"/>
    <dgm:cxn modelId="{FC4CA5CC-3323-4910-BA83-CFEBE923AEDA}" type="presOf" srcId="{48FB4D8E-E4BD-40D9-8007-5DCDF99CA254}" destId="{896A34C7-4595-40B9-83BB-5F5A7207E8F4}" srcOrd="0" destOrd="0" presId="urn:microsoft.com/office/officeart/2005/8/layout/default"/>
    <dgm:cxn modelId="{0AF74AD0-BE54-4D1F-97AD-19C1F423C078}" srcId="{48FB4D8E-E4BD-40D9-8007-5DCDF99CA254}" destId="{3332D324-584D-4A2A-B308-F91A21677965}" srcOrd="0" destOrd="0" parTransId="{A930E17C-3C9E-4760-96EC-9B8D87E48065}" sibTransId="{4E3945CB-5BB2-4C1C-B73A-C6A9537EE15F}"/>
    <dgm:cxn modelId="{860FA0EC-26D0-4E4E-9323-1CC0B397A906}" type="presOf" srcId="{992754D2-4CD6-407E-871C-4A78F0AF6800}" destId="{2FC6A5BF-6E83-4D70-9E4B-D6A65AC1CC9B}" srcOrd="0" destOrd="0" presId="urn:microsoft.com/office/officeart/2005/8/layout/default"/>
    <dgm:cxn modelId="{F0789DD7-6CDC-4C0B-A2B5-A585EB202059}" type="presParOf" srcId="{896A34C7-4595-40B9-83BB-5F5A7207E8F4}" destId="{54792353-BF2A-4998-840C-98E62CCBAE15}" srcOrd="0" destOrd="0" presId="urn:microsoft.com/office/officeart/2005/8/layout/default"/>
    <dgm:cxn modelId="{0B301EDD-3345-4F57-9246-AF2E12D76758}" type="presParOf" srcId="{896A34C7-4595-40B9-83BB-5F5A7207E8F4}" destId="{7BDD6018-3DD6-40C7-8B76-896F68A39FDD}" srcOrd="1" destOrd="0" presId="urn:microsoft.com/office/officeart/2005/8/layout/default"/>
    <dgm:cxn modelId="{3CC7EDA1-3356-4479-9AC2-72F95BC75104}" type="presParOf" srcId="{896A34C7-4595-40B9-83BB-5F5A7207E8F4}" destId="{2FC6A5BF-6E83-4D70-9E4B-D6A65AC1CC9B}" srcOrd="2" destOrd="0" presId="urn:microsoft.com/office/officeart/2005/8/layout/default"/>
    <dgm:cxn modelId="{9CE4CFAA-4A3A-4B36-999C-3C854D102201}" type="presParOf" srcId="{896A34C7-4595-40B9-83BB-5F5A7207E8F4}" destId="{DD81716D-238D-4D76-987B-5DE8FE105065}" srcOrd="3" destOrd="0" presId="urn:microsoft.com/office/officeart/2005/8/layout/default"/>
    <dgm:cxn modelId="{72BA092E-AE1E-45A5-9E33-1BD235B4DA7F}" type="presParOf" srcId="{896A34C7-4595-40B9-83BB-5F5A7207E8F4}" destId="{0504100D-F467-4002-8322-7708576D45FD}" srcOrd="4" destOrd="0" presId="urn:microsoft.com/office/officeart/2005/8/layout/default"/>
    <dgm:cxn modelId="{99DB6CF4-12DE-44FB-97BF-B5DFF3338F91}" type="presParOf" srcId="{896A34C7-4595-40B9-83BB-5F5A7207E8F4}" destId="{927DFC80-9143-4589-B2AF-E6E69A27EB6F}" srcOrd="5" destOrd="0" presId="urn:microsoft.com/office/officeart/2005/8/layout/default"/>
    <dgm:cxn modelId="{12B51FD8-34D1-4B23-8D86-17861449F0B5}" type="presParOf" srcId="{896A34C7-4595-40B9-83BB-5F5A7207E8F4}" destId="{98FA9E1D-1DF4-4540-9317-AA78692FC137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2497BA-81C2-482D-B2F7-79A55BDC28ED}" type="doc">
      <dgm:prSet loTypeId="urn:microsoft.com/office/officeart/2005/8/layout/default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662AFBC3-9AFD-43C3-815A-2CFEDF4D944C}">
      <dgm:prSet phldrT="[Text]"/>
      <dgm:spPr/>
      <dgm:t>
        <a:bodyPr/>
        <a:lstStyle/>
        <a:p>
          <a:r>
            <a:rPr lang="cs-CZ" dirty="0"/>
            <a:t>Sekvenční</a:t>
          </a:r>
        </a:p>
      </dgm:t>
    </dgm:pt>
    <dgm:pt modelId="{39A42382-5B8E-4754-B365-8BC70A5E9E82}" type="parTrans" cxnId="{279D0181-D48F-44EE-A1D8-3C5A3F516B6B}">
      <dgm:prSet/>
      <dgm:spPr/>
      <dgm:t>
        <a:bodyPr/>
        <a:lstStyle/>
        <a:p>
          <a:endParaRPr lang="cs-CZ"/>
        </a:p>
      </dgm:t>
    </dgm:pt>
    <dgm:pt modelId="{CC7F1852-1432-4318-8D1C-F66FF9070086}" type="sibTrans" cxnId="{279D0181-D48F-44EE-A1D8-3C5A3F516B6B}">
      <dgm:prSet/>
      <dgm:spPr/>
      <dgm:t>
        <a:bodyPr/>
        <a:lstStyle/>
        <a:p>
          <a:endParaRPr lang="cs-CZ"/>
        </a:p>
      </dgm:t>
    </dgm:pt>
    <dgm:pt modelId="{08323A99-357D-4A9A-B4A4-29B383E61E7F}">
      <dgm:prSet phldrT="[Text]"/>
      <dgm:spPr/>
      <dgm:t>
        <a:bodyPr/>
        <a:lstStyle/>
        <a:p>
          <a:r>
            <a:rPr lang="cs-CZ" dirty="0"/>
            <a:t>Průběžné</a:t>
          </a:r>
        </a:p>
      </dgm:t>
    </dgm:pt>
    <dgm:pt modelId="{5BEE5F96-5D45-4E5C-B892-18229EC86930}" type="parTrans" cxnId="{D9376ADF-F593-4493-A452-ABC71B412103}">
      <dgm:prSet/>
      <dgm:spPr/>
      <dgm:t>
        <a:bodyPr/>
        <a:lstStyle/>
        <a:p>
          <a:endParaRPr lang="cs-CZ"/>
        </a:p>
      </dgm:t>
    </dgm:pt>
    <dgm:pt modelId="{FBBCD9B2-E1CE-48FA-A8D6-CF46DB868171}" type="sibTrans" cxnId="{D9376ADF-F593-4493-A452-ABC71B412103}">
      <dgm:prSet/>
      <dgm:spPr/>
      <dgm:t>
        <a:bodyPr/>
        <a:lstStyle/>
        <a:p>
          <a:endParaRPr lang="cs-CZ"/>
        </a:p>
      </dgm:t>
    </dgm:pt>
    <dgm:pt modelId="{8C685212-46D4-40CC-B29D-479549C9000A}" type="pres">
      <dgm:prSet presAssocID="{292497BA-81C2-482D-B2F7-79A55BDC28ED}" presName="diagram" presStyleCnt="0">
        <dgm:presLayoutVars>
          <dgm:dir/>
          <dgm:resizeHandles val="exact"/>
        </dgm:presLayoutVars>
      </dgm:prSet>
      <dgm:spPr/>
    </dgm:pt>
    <dgm:pt modelId="{39F41EC0-6E8F-4D5D-AF92-1B26D5F935F6}" type="pres">
      <dgm:prSet presAssocID="{662AFBC3-9AFD-43C3-815A-2CFEDF4D944C}" presName="node" presStyleLbl="node1" presStyleIdx="0" presStyleCnt="2">
        <dgm:presLayoutVars>
          <dgm:bulletEnabled val="1"/>
        </dgm:presLayoutVars>
      </dgm:prSet>
      <dgm:spPr/>
    </dgm:pt>
    <dgm:pt modelId="{17E7BE01-4AC6-4D84-98D3-DE5D8DE1EF61}" type="pres">
      <dgm:prSet presAssocID="{CC7F1852-1432-4318-8D1C-F66FF9070086}" presName="sibTrans" presStyleCnt="0"/>
      <dgm:spPr/>
    </dgm:pt>
    <dgm:pt modelId="{C29DD50D-749C-48A5-A5FB-F3D46F655573}" type="pres">
      <dgm:prSet presAssocID="{08323A99-357D-4A9A-B4A4-29B383E61E7F}" presName="node" presStyleLbl="node1" presStyleIdx="1" presStyleCnt="2">
        <dgm:presLayoutVars>
          <dgm:bulletEnabled val="1"/>
        </dgm:presLayoutVars>
      </dgm:prSet>
      <dgm:spPr/>
    </dgm:pt>
  </dgm:ptLst>
  <dgm:cxnLst>
    <dgm:cxn modelId="{BB433622-9750-4633-8963-AC78965A678F}" type="presOf" srcId="{662AFBC3-9AFD-43C3-815A-2CFEDF4D944C}" destId="{39F41EC0-6E8F-4D5D-AF92-1B26D5F935F6}" srcOrd="0" destOrd="0" presId="urn:microsoft.com/office/officeart/2005/8/layout/default"/>
    <dgm:cxn modelId="{F38DC235-7AB3-4C4A-AD02-31C6BD69FC38}" type="presOf" srcId="{08323A99-357D-4A9A-B4A4-29B383E61E7F}" destId="{C29DD50D-749C-48A5-A5FB-F3D46F655573}" srcOrd="0" destOrd="0" presId="urn:microsoft.com/office/officeart/2005/8/layout/default"/>
    <dgm:cxn modelId="{279D0181-D48F-44EE-A1D8-3C5A3F516B6B}" srcId="{292497BA-81C2-482D-B2F7-79A55BDC28ED}" destId="{662AFBC3-9AFD-43C3-815A-2CFEDF4D944C}" srcOrd="0" destOrd="0" parTransId="{39A42382-5B8E-4754-B365-8BC70A5E9E82}" sibTransId="{CC7F1852-1432-4318-8D1C-F66FF9070086}"/>
    <dgm:cxn modelId="{D9376ADF-F593-4493-A452-ABC71B412103}" srcId="{292497BA-81C2-482D-B2F7-79A55BDC28ED}" destId="{08323A99-357D-4A9A-B4A4-29B383E61E7F}" srcOrd="1" destOrd="0" parTransId="{5BEE5F96-5D45-4E5C-B892-18229EC86930}" sibTransId="{FBBCD9B2-E1CE-48FA-A8D6-CF46DB868171}"/>
    <dgm:cxn modelId="{3795CCE9-2AB0-4904-96D7-2C6647E1EFAE}" type="presOf" srcId="{292497BA-81C2-482D-B2F7-79A55BDC28ED}" destId="{8C685212-46D4-40CC-B29D-479549C9000A}" srcOrd="0" destOrd="0" presId="urn:microsoft.com/office/officeart/2005/8/layout/default"/>
    <dgm:cxn modelId="{00650766-4C25-43C3-8F8A-442BFE0F762C}" type="presParOf" srcId="{8C685212-46D4-40CC-B29D-479549C9000A}" destId="{39F41EC0-6E8F-4D5D-AF92-1B26D5F935F6}" srcOrd="0" destOrd="0" presId="urn:microsoft.com/office/officeart/2005/8/layout/default"/>
    <dgm:cxn modelId="{80287934-BABD-4394-A0F6-A513EBF4F11C}" type="presParOf" srcId="{8C685212-46D4-40CC-B29D-479549C9000A}" destId="{17E7BE01-4AC6-4D84-98D3-DE5D8DE1EF61}" srcOrd="1" destOrd="0" presId="urn:microsoft.com/office/officeart/2005/8/layout/default"/>
    <dgm:cxn modelId="{04BBC362-3345-48AE-92F6-03D80801CFDA}" type="presParOf" srcId="{8C685212-46D4-40CC-B29D-479549C9000A}" destId="{C29DD50D-749C-48A5-A5FB-F3D46F655573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CB57F2F-9A44-4A3F-95E3-E91BF58A3EC4}" type="doc">
      <dgm:prSet loTypeId="urn:microsoft.com/office/officeart/2005/8/layout/default" loCatId="list" qsTypeId="urn:microsoft.com/office/officeart/2005/8/quickstyle/simple3" qsCatId="simple" csTypeId="urn:microsoft.com/office/officeart/2005/8/colors/accent5_2" csCatId="accent5" phldr="1"/>
      <dgm:spPr/>
      <dgm:t>
        <a:bodyPr/>
        <a:lstStyle/>
        <a:p>
          <a:endParaRPr lang="cs-CZ"/>
        </a:p>
      </dgm:t>
    </dgm:pt>
    <dgm:pt modelId="{5CB1C71E-B05E-4363-AB19-4B89A6C08474}">
      <dgm:prSet phldrT="[Text]"/>
      <dgm:spPr/>
      <dgm:t>
        <a:bodyPr/>
        <a:lstStyle/>
        <a:p>
          <a:r>
            <a:rPr lang="cs-CZ" dirty="0"/>
            <a:t>Plánování</a:t>
          </a:r>
        </a:p>
      </dgm:t>
    </dgm:pt>
    <dgm:pt modelId="{35A0EB23-8A2D-45DE-AAA1-A50099691E50}" type="parTrans" cxnId="{FDD4E965-5497-47B1-A893-58F4FD62EEBB}">
      <dgm:prSet/>
      <dgm:spPr/>
      <dgm:t>
        <a:bodyPr/>
        <a:lstStyle/>
        <a:p>
          <a:endParaRPr lang="cs-CZ"/>
        </a:p>
      </dgm:t>
    </dgm:pt>
    <dgm:pt modelId="{3CCBD4B1-3EB3-48C9-9048-15D685F7A148}" type="sibTrans" cxnId="{FDD4E965-5497-47B1-A893-58F4FD62EEBB}">
      <dgm:prSet/>
      <dgm:spPr/>
      <dgm:t>
        <a:bodyPr/>
        <a:lstStyle/>
        <a:p>
          <a:endParaRPr lang="cs-CZ"/>
        </a:p>
      </dgm:t>
    </dgm:pt>
    <dgm:pt modelId="{A9BB98A8-00C6-41A5-923D-9A9EEDECF8F4}">
      <dgm:prSet phldrT="[Text]"/>
      <dgm:spPr/>
      <dgm:t>
        <a:bodyPr/>
        <a:lstStyle/>
        <a:p>
          <a:r>
            <a:rPr lang="cs-CZ" dirty="0"/>
            <a:t>Organizování</a:t>
          </a:r>
        </a:p>
      </dgm:t>
    </dgm:pt>
    <dgm:pt modelId="{545C7A7B-BA5E-4C3E-9531-1D72B49BBAC8}" type="parTrans" cxnId="{B5D5E4B5-DCE3-41C7-AE06-65070492424E}">
      <dgm:prSet/>
      <dgm:spPr/>
      <dgm:t>
        <a:bodyPr/>
        <a:lstStyle/>
        <a:p>
          <a:endParaRPr lang="cs-CZ"/>
        </a:p>
      </dgm:t>
    </dgm:pt>
    <dgm:pt modelId="{F700DE34-8ACC-4D6D-9FB6-9B8E5CA11A8A}" type="sibTrans" cxnId="{B5D5E4B5-DCE3-41C7-AE06-65070492424E}">
      <dgm:prSet/>
      <dgm:spPr/>
      <dgm:t>
        <a:bodyPr/>
        <a:lstStyle/>
        <a:p>
          <a:endParaRPr lang="cs-CZ"/>
        </a:p>
      </dgm:t>
    </dgm:pt>
    <dgm:pt modelId="{AB512B66-3B22-4748-BF5B-F74A19D8F5A2}">
      <dgm:prSet phldrT="[Text]"/>
      <dgm:spPr/>
      <dgm:t>
        <a:bodyPr/>
        <a:lstStyle/>
        <a:p>
          <a:r>
            <a:rPr lang="cs-CZ" dirty="0"/>
            <a:t>Personalistika</a:t>
          </a:r>
        </a:p>
      </dgm:t>
    </dgm:pt>
    <dgm:pt modelId="{3190E70A-6607-4F72-B294-049CBB025FB1}" type="parTrans" cxnId="{AD2FEF68-133F-4DB1-B158-8BF521C2AA0D}">
      <dgm:prSet/>
      <dgm:spPr/>
      <dgm:t>
        <a:bodyPr/>
        <a:lstStyle/>
        <a:p>
          <a:endParaRPr lang="cs-CZ"/>
        </a:p>
      </dgm:t>
    </dgm:pt>
    <dgm:pt modelId="{797F6722-7A6F-4F70-A8FE-41925D8764D0}" type="sibTrans" cxnId="{AD2FEF68-133F-4DB1-B158-8BF521C2AA0D}">
      <dgm:prSet/>
      <dgm:spPr/>
      <dgm:t>
        <a:bodyPr/>
        <a:lstStyle/>
        <a:p>
          <a:endParaRPr lang="cs-CZ"/>
        </a:p>
      </dgm:t>
    </dgm:pt>
    <dgm:pt modelId="{81C6D961-049B-46C9-BD8F-CDABED76DC01}">
      <dgm:prSet phldrT="[Text]"/>
      <dgm:spPr/>
      <dgm:t>
        <a:bodyPr/>
        <a:lstStyle/>
        <a:p>
          <a:r>
            <a:rPr lang="cs-CZ" dirty="0"/>
            <a:t>Vedení</a:t>
          </a:r>
        </a:p>
      </dgm:t>
    </dgm:pt>
    <dgm:pt modelId="{105FC8F1-658D-4C0D-99C8-5F15AE1AA674}" type="parTrans" cxnId="{B72BAEF1-33AC-4ED9-BA61-82B31EDBD2D1}">
      <dgm:prSet/>
      <dgm:spPr/>
      <dgm:t>
        <a:bodyPr/>
        <a:lstStyle/>
        <a:p>
          <a:endParaRPr lang="cs-CZ"/>
        </a:p>
      </dgm:t>
    </dgm:pt>
    <dgm:pt modelId="{7E45D72A-53C5-4F76-AC18-28EFD3A7EEC5}" type="sibTrans" cxnId="{B72BAEF1-33AC-4ED9-BA61-82B31EDBD2D1}">
      <dgm:prSet/>
      <dgm:spPr/>
      <dgm:t>
        <a:bodyPr/>
        <a:lstStyle/>
        <a:p>
          <a:endParaRPr lang="cs-CZ"/>
        </a:p>
      </dgm:t>
    </dgm:pt>
    <dgm:pt modelId="{674A4E7F-7280-4A0E-A73F-AE4C4AA4E118}">
      <dgm:prSet phldrT="[Text]"/>
      <dgm:spPr/>
      <dgm:t>
        <a:bodyPr/>
        <a:lstStyle/>
        <a:p>
          <a:r>
            <a:rPr lang="cs-CZ" dirty="0"/>
            <a:t>Kontrola</a:t>
          </a:r>
        </a:p>
      </dgm:t>
    </dgm:pt>
    <dgm:pt modelId="{82092547-5B05-4DF7-A85B-FAE6986B16AB}" type="parTrans" cxnId="{E185C4FB-A237-4173-B149-1C0C2567A73D}">
      <dgm:prSet/>
      <dgm:spPr/>
      <dgm:t>
        <a:bodyPr/>
        <a:lstStyle/>
        <a:p>
          <a:endParaRPr lang="cs-CZ"/>
        </a:p>
      </dgm:t>
    </dgm:pt>
    <dgm:pt modelId="{C4234D69-96A2-4166-A13C-55714E2D2A6C}" type="sibTrans" cxnId="{E185C4FB-A237-4173-B149-1C0C2567A73D}">
      <dgm:prSet/>
      <dgm:spPr/>
      <dgm:t>
        <a:bodyPr/>
        <a:lstStyle/>
        <a:p>
          <a:endParaRPr lang="cs-CZ"/>
        </a:p>
      </dgm:t>
    </dgm:pt>
    <dgm:pt modelId="{1E85D19F-8FC6-4D8E-9043-B0E006A3A95C}" type="pres">
      <dgm:prSet presAssocID="{6CB57F2F-9A44-4A3F-95E3-E91BF58A3EC4}" presName="diagram" presStyleCnt="0">
        <dgm:presLayoutVars>
          <dgm:dir/>
          <dgm:resizeHandles val="exact"/>
        </dgm:presLayoutVars>
      </dgm:prSet>
      <dgm:spPr/>
    </dgm:pt>
    <dgm:pt modelId="{BBD3C8F3-2A64-4264-8C19-1EF9EBC2E8CC}" type="pres">
      <dgm:prSet presAssocID="{5CB1C71E-B05E-4363-AB19-4B89A6C08474}" presName="node" presStyleLbl="node1" presStyleIdx="0" presStyleCnt="5">
        <dgm:presLayoutVars>
          <dgm:bulletEnabled val="1"/>
        </dgm:presLayoutVars>
      </dgm:prSet>
      <dgm:spPr/>
    </dgm:pt>
    <dgm:pt modelId="{3C70124C-386A-4D1E-AF11-94FF21AD4F2D}" type="pres">
      <dgm:prSet presAssocID="{3CCBD4B1-3EB3-48C9-9048-15D685F7A148}" presName="sibTrans" presStyleCnt="0"/>
      <dgm:spPr/>
    </dgm:pt>
    <dgm:pt modelId="{06284C2D-BA51-4EA8-97AD-0C888FDE5B7E}" type="pres">
      <dgm:prSet presAssocID="{A9BB98A8-00C6-41A5-923D-9A9EEDECF8F4}" presName="node" presStyleLbl="node1" presStyleIdx="1" presStyleCnt="5">
        <dgm:presLayoutVars>
          <dgm:bulletEnabled val="1"/>
        </dgm:presLayoutVars>
      </dgm:prSet>
      <dgm:spPr/>
    </dgm:pt>
    <dgm:pt modelId="{B7E8B052-3A29-4D70-A782-0E2998607EF9}" type="pres">
      <dgm:prSet presAssocID="{F700DE34-8ACC-4D6D-9FB6-9B8E5CA11A8A}" presName="sibTrans" presStyleCnt="0"/>
      <dgm:spPr/>
    </dgm:pt>
    <dgm:pt modelId="{CF861CAE-CF5F-49EB-8EF3-CD0BDD33D443}" type="pres">
      <dgm:prSet presAssocID="{AB512B66-3B22-4748-BF5B-F74A19D8F5A2}" presName="node" presStyleLbl="node1" presStyleIdx="2" presStyleCnt="5" custLinFactNeighborX="0" custLinFactNeighborY="863">
        <dgm:presLayoutVars>
          <dgm:bulletEnabled val="1"/>
        </dgm:presLayoutVars>
      </dgm:prSet>
      <dgm:spPr/>
    </dgm:pt>
    <dgm:pt modelId="{D18638A5-13E0-4B3D-8CF9-E09A1F75382F}" type="pres">
      <dgm:prSet presAssocID="{797F6722-7A6F-4F70-A8FE-41925D8764D0}" presName="sibTrans" presStyleCnt="0"/>
      <dgm:spPr/>
    </dgm:pt>
    <dgm:pt modelId="{8C31643D-7844-4B01-A6C5-99505D127AB6}" type="pres">
      <dgm:prSet presAssocID="{81C6D961-049B-46C9-BD8F-CDABED76DC01}" presName="node" presStyleLbl="node1" presStyleIdx="3" presStyleCnt="5">
        <dgm:presLayoutVars>
          <dgm:bulletEnabled val="1"/>
        </dgm:presLayoutVars>
      </dgm:prSet>
      <dgm:spPr/>
    </dgm:pt>
    <dgm:pt modelId="{170E2490-24C5-4E8F-87C0-9D5F90533C54}" type="pres">
      <dgm:prSet presAssocID="{7E45D72A-53C5-4F76-AC18-28EFD3A7EEC5}" presName="sibTrans" presStyleCnt="0"/>
      <dgm:spPr/>
    </dgm:pt>
    <dgm:pt modelId="{7AE825CA-16A2-48DC-83A8-C6520111413C}" type="pres">
      <dgm:prSet presAssocID="{674A4E7F-7280-4A0E-A73F-AE4C4AA4E118}" presName="node" presStyleLbl="node1" presStyleIdx="4" presStyleCnt="5">
        <dgm:presLayoutVars>
          <dgm:bulletEnabled val="1"/>
        </dgm:presLayoutVars>
      </dgm:prSet>
      <dgm:spPr/>
    </dgm:pt>
  </dgm:ptLst>
  <dgm:cxnLst>
    <dgm:cxn modelId="{EB28131F-26E1-4B1A-9BFD-A9EAB74EBB46}" type="presOf" srcId="{6CB57F2F-9A44-4A3F-95E3-E91BF58A3EC4}" destId="{1E85D19F-8FC6-4D8E-9043-B0E006A3A95C}" srcOrd="0" destOrd="0" presId="urn:microsoft.com/office/officeart/2005/8/layout/default"/>
    <dgm:cxn modelId="{44AEED29-96C7-407F-A765-8860F94C0455}" type="presOf" srcId="{674A4E7F-7280-4A0E-A73F-AE4C4AA4E118}" destId="{7AE825CA-16A2-48DC-83A8-C6520111413C}" srcOrd="0" destOrd="0" presId="urn:microsoft.com/office/officeart/2005/8/layout/default"/>
    <dgm:cxn modelId="{D3E5723F-CAD6-46F4-8F8D-D074D5448D8E}" type="presOf" srcId="{AB512B66-3B22-4748-BF5B-F74A19D8F5A2}" destId="{CF861CAE-CF5F-49EB-8EF3-CD0BDD33D443}" srcOrd="0" destOrd="0" presId="urn:microsoft.com/office/officeart/2005/8/layout/default"/>
    <dgm:cxn modelId="{FDD4E965-5497-47B1-A893-58F4FD62EEBB}" srcId="{6CB57F2F-9A44-4A3F-95E3-E91BF58A3EC4}" destId="{5CB1C71E-B05E-4363-AB19-4B89A6C08474}" srcOrd="0" destOrd="0" parTransId="{35A0EB23-8A2D-45DE-AAA1-A50099691E50}" sibTransId="{3CCBD4B1-3EB3-48C9-9048-15D685F7A148}"/>
    <dgm:cxn modelId="{AD2FEF68-133F-4DB1-B158-8BF521C2AA0D}" srcId="{6CB57F2F-9A44-4A3F-95E3-E91BF58A3EC4}" destId="{AB512B66-3B22-4748-BF5B-F74A19D8F5A2}" srcOrd="2" destOrd="0" parTransId="{3190E70A-6607-4F72-B294-049CBB025FB1}" sibTransId="{797F6722-7A6F-4F70-A8FE-41925D8764D0}"/>
    <dgm:cxn modelId="{7574F14F-152F-493D-8AED-B7A7AEE418DB}" type="presOf" srcId="{5CB1C71E-B05E-4363-AB19-4B89A6C08474}" destId="{BBD3C8F3-2A64-4264-8C19-1EF9EBC2E8CC}" srcOrd="0" destOrd="0" presId="urn:microsoft.com/office/officeart/2005/8/layout/default"/>
    <dgm:cxn modelId="{115D7196-E3F4-457A-9EEF-DF8D738B4C94}" type="presOf" srcId="{81C6D961-049B-46C9-BD8F-CDABED76DC01}" destId="{8C31643D-7844-4B01-A6C5-99505D127AB6}" srcOrd="0" destOrd="0" presId="urn:microsoft.com/office/officeart/2005/8/layout/default"/>
    <dgm:cxn modelId="{B5D5E4B5-DCE3-41C7-AE06-65070492424E}" srcId="{6CB57F2F-9A44-4A3F-95E3-E91BF58A3EC4}" destId="{A9BB98A8-00C6-41A5-923D-9A9EEDECF8F4}" srcOrd="1" destOrd="0" parTransId="{545C7A7B-BA5E-4C3E-9531-1D72B49BBAC8}" sibTransId="{F700DE34-8ACC-4D6D-9FB6-9B8E5CA11A8A}"/>
    <dgm:cxn modelId="{44197EBB-D594-40F2-8E0E-9E426AD8B9E2}" type="presOf" srcId="{A9BB98A8-00C6-41A5-923D-9A9EEDECF8F4}" destId="{06284C2D-BA51-4EA8-97AD-0C888FDE5B7E}" srcOrd="0" destOrd="0" presId="urn:microsoft.com/office/officeart/2005/8/layout/default"/>
    <dgm:cxn modelId="{B72BAEF1-33AC-4ED9-BA61-82B31EDBD2D1}" srcId="{6CB57F2F-9A44-4A3F-95E3-E91BF58A3EC4}" destId="{81C6D961-049B-46C9-BD8F-CDABED76DC01}" srcOrd="3" destOrd="0" parTransId="{105FC8F1-658D-4C0D-99C8-5F15AE1AA674}" sibTransId="{7E45D72A-53C5-4F76-AC18-28EFD3A7EEC5}"/>
    <dgm:cxn modelId="{E185C4FB-A237-4173-B149-1C0C2567A73D}" srcId="{6CB57F2F-9A44-4A3F-95E3-E91BF58A3EC4}" destId="{674A4E7F-7280-4A0E-A73F-AE4C4AA4E118}" srcOrd="4" destOrd="0" parTransId="{82092547-5B05-4DF7-A85B-FAE6986B16AB}" sibTransId="{C4234D69-96A2-4166-A13C-55714E2D2A6C}"/>
    <dgm:cxn modelId="{5E81C396-A7FE-4446-9A69-773804A78C6A}" type="presParOf" srcId="{1E85D19F-8FC6-4D8E-9043-B0E006A3A95C}" destId="{BBD3C8F3-2A64-4264-8C19-1EF9EBC2E8CC}" srcOrd="0" destOrd="0" presId="urn:microsoft.com/office/officeart/2005/8/layout/default"/>
    <dgm:cxn modelId="{262FE5C7-652B-4821-92D2-A1521534FF3A}" type="presParOf" srcId="{1E85D19F-8FC6-4D8E-9043-B0E006A3A95C}" destId="{3C70124C-386A-4D1E-AF11-94FF21AD4F2D}" srcOrd="1" destOrd="0" presId="urn:microsoft.com/office/officeart/2005/8/layout/default"/>
    <dgm:cxn modelId="{BA5D5CCF-ED8B-429C-8143-B9E224111CDF}" type="presParOf" srcId="{1E85D19F-8FC6-4D8E-9043-B0E006A3A95C}" destId="{06284C2D-BA51-4EA8-97AD-0C888FDE5B7E}" srcOrd="2" destOrd="0" presId="urn:microsoft.com/office/officeart/2005/8/layout/default"/>
    <dgm:cxn modelId="{BE6E2645-7B29-48C9-B0A7-328A3EEAB75D}" type="presParOf" srcId="{1E85D19F-8FC6-4D8E-9043-B0E006A3A95C}" destId="{B7E8B052-3A29-4D70-A782-0E2998607EF9}" srcOrd="3" destOrd="0" presId="urn:microsoft.com/office/officeart/2005/8/layout/default"/>
    <dgm:cxn modelId="{3C9F8E46-214F-4BFF-B466-8B3BAC087B54}" type="presParOf" srcId="{1E85D19F-8FC6-4D8E-9043-B0E006A3A95C}" destId="{CF861CAE-CF5F-49EB-8EF3-CD0BDD33D443}" srcOrd="4" destOrd="0" presId="urn:microsoft.com/office/officeart/2005/8/layout/default"/>
    <dgm:cxn modelId="{5867D486-D8EE-49CB-93BE-952CCFD552A3}" type="presParOf" srcId="{1E85D19F-8FC6-4D8E-9043-B0E006A3A95C}" destId="{D18638A5-13E0-4B3D-8CF9-E09A1F75382F}" srcOrd="5" destOrd="0" presId="urn:microsoft.com/office/officeart/2005/8/layout/default"/>
    <dgm:cxn modelId="{E59782D8-D61B-49A2-8AC6-AE39D6F9C9BD}" type="presParOf" srcId="{1E85D19F-8FC6-4D8E-9043-B0E006A3A95C}" destId="{8C31643D-7844-4B01-A6C5-99505D127AB6}" srcOrd="6" destOrd="0" presId="urn:microsoft.com/office/officeart/2005/8/layout/default"/>
    <dgm:cxn modelId="{F1D108D6-657A-4CB3-A156-E4ECBE58742F}" type="presParOf" srcId="{1E85D19F-8FC6-4D8E-9043-B0E006A3A95C}" destId="{170E2490-24C5-4E8F-87C0-9D5F90533C54}" srcOrd="7" destOrd="0" presId="urn:microsoft.com/office/officeart/2005/8/layout/default"/>
    <dgm:cxn modelId="{5FF09A36-FE8D-4B56-B673-312949C38BCF}" type="presParOf" srcId="{1E85D19F-8FC6-4D8E-9043-B0E006A3A95C}" destId="{7AE825CA-16A2-48DC-83A8-C6520111413C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AB6ED8-2E59-44E2-A059-FEC2983336DC}" type="doc">
      <dgm:prSet loTypeId="urn:microsoft.com/office/officeart/2005/8/layout/default" loCatId="list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cs-CZ"/>
        </a:p>
      </dgm:t>
    </dgm:pt>
    <dgm:pt modelId="{3BD5A67F-1B3A-4FB1-A875-9277CCDE3CCE}">
      <dgm:prSet phldrT="[Text]"/>
      <dgm:spPr/>
      <dgm:t>
        <a:bodyPr/>
        <a:lstStyle/>
        <a:p>
          <a:r>
            <a:rPr lang="cs-CZ" dirty="0"/>
            <a:t>Analýza činnosti</a:t>
          </a:r>
        </a:p>
      </dgm:t>
    </dgm:pt>
    <dgm:pt modelId="{20AD1AFA-5770-47F1-8E2E-9035CE56697F}" type="parTrans" cxnId="{5CF37A0D-BA62-4971-A2DA-3A5A9CBDE0A3}">
      <dgm:prSet/>
      <dgm:spPr/>
      <dgm:t>
        <a:bodyPr/>
        <a:lstStyle/>
        <a:p>
          <a:endParaRPr lang="cs-CZ"/>
        </a:p>
      </dgm:t>
    </dgm:pt>
    <dgm:pt modelId="{A52E80E2-1DB2-4035-A354-B29C348BB635}" type="sibTrans" cxnId="{5CF37A0D-BA62-4971-A2DA-3A5A9CBDE0A3}">
      <dgm:prSet/>
      <dgm:spPr/>
      <dgm:t>
        <a:bodyPr/>
        <a:lstStyle/>
        <a:p>
          <a:endParaRPr lang="cs-CZ"/>
        </a:p>
      </dgm:t>
    </dgm:pt>
    <dgm:pt modelId="{4874735F-F2E8-4CA1-8B0A-92E6EE3439F6}">
      <dgm:prSet phldrT="[Text]"/>
      <dgm:spPr/>
      <dgm:t>
        <a:bodyPr/>
        <a:lstStyle/>
        <a:p>
          <a:r>
            <a:rPr lang="cs-CZ" dirty="0"/>
            <a:t>Rozhodování</a:t>
          </a:r>
        </a:p>
      </dgm:t>
    </dgm:pt>
    <dgm:pt modelId="{5929A98A-3D62-42C5-B913-8D04BB206EF8}" type="parTrans" cxnId="{FAEC4B21-F055-43C1-B43C-00E1041D08F5}">
      <dgm:prSet/>
      <dgm:spPr/>
      <dgm:t>
        <a:bodyPr/>
        <a:lstStyle/>
        <a:p>
          <a:endParaRPr lang="cs-CZ"/>
        </a:p>
      </dgm:t>
    </dgm:pt>
    <dgm:pt modelId="{2D162C73-93C5-4B12-A31A-8EC8A574B6D2}" type="sibTrans" cxnId="{FAEC4B21-F055-43C1-B43C-00E1041D08F5}">
      <dgm:prSet/>
      <dgm:spPr/>
      <dgm:t>
        <a:bodyPr/>
        <a:lstStyle/>
        <a:p>
          <a:endParaRPr lang="cs-CZ"/>
        </a:p>
      </dgm:t>
    </dgm:pt>
    <dgm:pt modelId="{BE6B84AA-BC85-4D7D-97EA-743D8201B594}">
      <dgm:prSet phldrT="[Text]"/>
      <dgm:spPr/>
      <dgm:t>
        <a:bodyPr/>
        <a:lstStyle/>
        <a:p>
          <a:r>
            <a:rPr lang="cs-CZ" dirty="0"/>
            <a:t>Komunikace</a:t>
          </a:r>
        </a:p>
      </dgm:t>
    </dgm:pt>
    <dgm:pt modelId="{635216CC-4D00-4DE5-AECD-59FDAE9BF950}" type="parTrans" cxnId="{DAC2924B-B276-4F13-8A08-0BC479B15A8A}">
      <dgm:prSet/>
      <dgm:spPr/>
      <dgm:t>
        <a:bodyPr/>
        <a:lstStyle/>
        <a:p>
          <a:endParaRPr lang="cs-CZ"/>
        </a:p>
      </dgm:t>
    </dgm:pt>
    <dgm:pt modelId="{4B1988E9-2C96-48C9-ADD8-38523AF18B42}" type="sibTrans" cxnId="{DAC2924B-B276-4F13-8A08-0BC479B15A8A}">
      <dgm:prSet/>
      <dgm:spPr/>
      <dgm:t>
        <a:bodyPr/>
        <a:lstStyle/>
        <a:p>
          <a:endParaRPr lang="cs-CZ"/>
        </a:p>
      </dgm:t>
    </dgm:pt>
    <dgm:pt modelId="{18874B58-ACDF-42F4-B5B6-444D37A4F49D}">
      <dgm:prSet phldrT="[Text]"/>
      <dgm:spPr/>
      <dgm:t>
        <a:bodyPr/>
        <a:lstStyle/>
        <a:p>
          <a:r>
            <a:rPr lang="cs-CZ" dirty="0"/>
            <a:t>Implementace</a:t>
          </a:r>
        </a:p>
      </dgm:t>
    </dgm:pt>
    <dgm:pt modelId="{08BE478D-5985-4413-BD5B-C62D26578DB2}" type="parTrans" cxnId="{6D969091-0D59-4087-98CE-33194DFB816A}">
      <dgm:prSet/>
      <dgm:spPr/>
      <dgm:t>
        <a:bodyPr/>
        <a:lstStyle/>
        <a:p>
          <a:endParaRPr lang="cs-CZ"/>
        </a:p>
      </dgm:t>
    </dgm:pt>
    <dgm:pt modelId="{35B0832F-619E-4AFE-9AA1-48D9E5DA8EEC}" type="sibTrans" cxnId="{6D969091-0D59-4087-98CE-33194DFB816A}">
      <dgm:prSet/>
      <dgm:spPr/>
      <dgm:t>
        <a:bodyPr/>
        <a:lstStyle/>
        <a:p>
          <a:endParaRPr lang="cs-CZ"/>
        </a:p>
      </dgm:t>
    </dgm:pt>
    <dgm:pt modelId="{BDF0370B-38EC-4246-9459-9ECA68B2AE39}" type="pres">
      <dgm:prSet presAssocID="{59AB6ED8-2E59-44E2-A059-FEC2983336DC}" presName="diagram" presStyleCnt="0">
        <dgm:presLayoutVars>
          <dgm:dir/>
          <dgm:resizeHandles val="exact"/>
        </dgm:presLayoutVars>
      </dgm:prSet>
      <dgm:spPr/>
    </dgm:pt>
    <dgm:pt modelId="{F4EDE50F-7866-4007-9060-34383F2EBF49}" type="pres">
      <dgm:prSet presAssocID="{3BD5A67F-1B3A-4FB1-A875-9277CCDE3CCE}" presName="node" presStyleLbl="node1" presStyleIdx="0" presStyleCnt="4">
        <dgm:presLayoutVars>
          <dgm:bulletEnabled val="1"/>
        </dgm:presLayoutVars>
      </dgm:prSet>
      <dgm:spPr/>
    </dgm:pt>
    <dgm:pt modelId="{5474A2EE-FCE5-4C4E-96E8-E97F9497D1CB}" type="pres">
      <dgm:prSet presAssocID="{A52E80E2-1DB2-4035-A354-B29C348BB635}" presName="sibTrans" presStyleCnt="0"/>
      <dgm:spPr/>
    </dgm:pt>
    <dgm:pt modelId="{78599A4F-B67B-47D7-89EC-99E452944AEC}" type="pres">
      <dgm:prSet presAssocID="{4874735F-F2E8-4CA1-8B0A-92E6EE3439F6}" presName="node" presStyleLbl="node1" presStyleIdx="1" presStyleCnt="4">
        <dgm:presLayoutVars>
          <dgm:bulletEnabled val="1"/>
        </dgm:presLayoutVars>
      </dgm:prSet>
      <dgm:spPr/>
    </dgm:pt>
    <dgm:pt modelId="{CE3FA1F7-7001-4FDC-B8FF-D22D53C53CF4}" type="pres">
      <dgm:prSet presAssocID="{2D162C73-93C5-4B12-A31A-8EC8A574B6D2}" presName="sibTrans" presStyleCnt="0"/>
      <dgm:spPr/>
    </dgm:pt>
    <dgm:pt modelId="{B7E9289B-96A5-4C12-A46D-ED79821C7D12}" type="pres">
      <dgm:prSet presAssocID="{BE6B84AA-BC85-4D7D-97EA-743D8201B594}" presName="node" presStyleLbl="node1" presStyleIdx="2" presStyleCnt="4">
        <dgm:presLayoutVars>
          <dgm:bulletEnabled val="1"/>
        </dgm:presLayoutVars>
      </dgm:prSet>
      <dgm:spPr/>
    </dgm:pt>
    <dgm:pt modelId="{CD8FBF53-9DE9-49A6-9A5B-D257C761259C}" type="pres">
      <dgm:prSet presAssocID="{4B1988E9-2C96-48C9-ADD8-38523AF18B42}" presName="sibTrans" presStyleCnt="0"/>
      <dgm:spPr/>
    </dgm:pt>
    <dgm:pt modelId="{B11DB4BA-5218-4D26-80FB-F56724FAC720}" type="pres">
      <dgm:prSet presAssocID="{18874B58-ACDF-42F4-B5B6-444D37A4F49D}" presName="node" presStyleLbl="node1" presStyleIdx="3" presStyleCnt="4">
        <dgm:presLayoutVars>
          <dgm:bulletEnabled val="1"/>
        </dgm:presLayoutVars>
      </dgm:prSet>
      <dgm:spPr/>
    </dgm:pt>
  </dgm:ptLst>
  <dgm:cxnLst>
    <dgm:cxn modelId="{5CF37A0D-BA62-4971-A2DA-3A5A9CBDE0A3}" srcId="{59AB6ED8-2E59-44E2-A059-FEC2983336DC}" destId="{3BD5A67F-1B3A-4FB1-A875-9277CCDE3CCE}" srcOrd="0" destOrd="0" parTransId="{20AD1AFA-5770-47F1-8E2E-9035CE56697F}" sibTransId="{A52E80E2-1DB2-4035-A354-B29C348BB635}"/>
    <dgm:cxn modelId="{FAEC4B21-F055-43C1-B43C-00E1041D08F5}" srcId="{59AB6ED8-2E59-44E2-A059-FEC2983336DC}" destId="{4874735F-F2E8-4CA1-8B0A-92E6EE3439F6}" srcOrd="1" destOrd="0" parTransId="{5929A98A-3D62-42C5-B913-8D04BB206EF8}" sibTransId="{2D162C73-93C5-4B12-A31A-8EC8A574B6D2}"/>
    <dgm:cxn modelId="{DAC2924B-B276-4F13-8A08-0BC479B15A8A}" srcId="{59AB6ED8-2E59-44E2-A059-FEC2983336DC}" destId="{BE6B84AA-BC85-4D7D-97EA-743D8201B594}" srcOrd="2" destOrd="0" parTransId="{635216CC-4D00-4DE5-AECD-59FDAE9BF950}" sibTransId="{4B1988E9-2C96-48C9-ADD8-38523AF18B42}"/>
    <dgm:cxn modelId="{1688EA4D-A26F-4DC5-A377-45EE9B62801C}" type="presOf" srcId="{18874B58-ACDF-42F4-B5B6-444D37A4F49D}" destId="{B11DB4BA-5218-4D26-80FB-F56724FAC720}" srcOrd="0" destOrd="0" presId="urn:microsoft.com/office/officeart/2005/8/layout/default"/>
    <dgm:cxn modelId="{20480951-D69E-4B0E-82BD-B2A058039F1C}" type="presOf" srcId="{59AB6ED8-2E59-44E2-A059-FEC2983336DC}" destId="{BDF0370B-38EC-4246-9459-9ECA68B2AE39}" srcOrd="0" destOrd="0" presId="urn:microsoft.com/office/officeart/2005/8/layout/default"/>
    <dgm:cxn modelId="{6D969091-0D59-4087-98CE-33194DFB816A}" srcId="{59AB6ED8-2E59-44E2-A059-FEC2983336DC}" destId="{18874B58-ACDF-42F4-B5B6-444D37A4F49D}" srcOrd="3" destOrd="0" parTransId="{08BE478D-5985-4413-BD5B-C62D26578DB2}" sibTransId="{35B0832F-619E-4AFE-9AA1-48D9E5DA8EEC}"/>
    <dgm:cxn modelId="{191039A4-96EF-493D-BC8F-F1A64B246088}" type="presOf" srcId="{3BD5A67F-1B3A-4FB1-A875-9277CCDE3CCE}" destId="{F4EDE50F-7866-4007-9060-34383F2EBF49}" srcOrd="0" destOrd="0" presId="urn:microsoft.com/office/officeart/2005/8/layout/default"/>
    <dgm:cxn modelId="{5D6E89F1-6D39-4341-B0D6-C42318756941}" type="presOf" srcId="{4874735F-F2E8-4CA1-8B0A-92E6EE3439F6}" destId="{78599A4F-B67B-47D7-89EC-99E452944AEC}" srcOrd="0" destOrd="0" presId="urn:microsoft.com/office/officeart/2005/8/layout/default"/>
    <dgm:cxn modelId="{971807F4-7E97-48F8-93D6-F5BBAB705C8E}" type="presOf" srcId="{BE6B84AA-BC85-4D7D-97EA-743D8201B594}" destId="{B7E9289B-96A5-4C12-A46D-ED79821C7D12}" srcOrd="0" destOrd="0" presId="urn:microsoft.com/office/officeart/2005/8/layout/default"/>
    <dgm:cxn modelId="{54526217-95A2-4456-84D5-C0E973E483B0}" type="presParOf" srcId="{BDF0370B-38EC-4246-9459-9ECA68B2AE39}" destId="{F4EDE50F-7866-4007-9060-34383F2EBF49}" srcOrd="0" destOrd="0" presId="urn:microsoft.com/office/officeart/2005/8/layout/default"/>
    <dgm:cxn modelId="{4BF73A93-56E6-4DF7-B033-E0771EAA82F6}" type="presParOf" srcId="{BDF0370B-38EC-4246-9459-9ECA68B2AE39}" destId="{5474A2EE-FCE5-4C4E-96E8-E97F9497D1CB}" srcOrd="1" destOrd="0" presId="urn:microsoft.com/office/officeart/2005/8/layout/default"/>
    <dgm:cxn modelId="{F3948BC3-DBFF-4473-9A34-F79D274FD711}" type="presParOf" srcId="{BDF0370B-38EC-4246-9459-9ECA68B2AE39}" destId="{78599A4F-B67B-47D7-89EC-99E452944AEC}" srcOrd="2" destOrd="0" presId="urn:microsoft.com/office/officeart/2005/8/layout/default"/>
    <dgm:cxn modelId="{840B512B-8D31-4D36-8E7E-1AC17A0054C0}" type="presParOf" srcId="{BDF0370B-38EC-4246-9459-9ECA68B2AE39}" destId="{CE3FA1F7-7001-4FDC-B8FF-D22D53C53CF4}" srcOrd="3" destOrd="0" presId="urn:microsoft.com/office/officeart/2005/8/layout/default"/>
    <dgm:cxn modelId="{6294CA99-9197-47FB-A470-57D927119478}" type="presParOf" srcId="{BDF0370B-38EC-4246-9459-9ECA68B2AE39}" destId="{B7E9289B-96A5-4C12-A46D-ED79821C7D12}" srcOrd="4" destOrd="0" presId="urn:microsoft.com/office/officeart/2005/8/layout/default"/>
    <dgm:cxn modelId="{E342F441-941D-4F27-80DF-19BEE6923E9E}" type="presParOf" srcId="{BDF0370B-38EC-4246-9459-9ECA68B2AE39}" destId="{CD8FBF53-9DE9-49A6-9A5B-D257C761259C}" srcOrd="5" destOrd="0" presId="urn:microsoft.com/office/officeart/2005/8/layout/default"/>
    <dgm:cxn modelId="{99096F62-D23A-4589-8428-C7A99406B760}" type="presParOf" srcId="{BDF0370B-38EC-4246-9459-9ECA68B2AE39}" destId="{B11DB4BA-5218-4D26-80FB-F56724FAC72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45619BB-F59F-456C-89E1-192ED7DDE44E}" type="doc">
      <dgm:prSet loTypeId="urn:microsoft.com/office/officeart/2005/8/layout/default" loCatId="list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67AFECAD-7741-44FD-99D1-714855CAD645}" type="pres">
      <dgm:prSet presAssocID="{B45619BB-F59F-456C-89E1-192ED7DDE44E}" presName="diagram" presStyleCnt="0">
        <dgm:presLayoutVars>
          <dgm:dir/>
          <dgm:resizeHandles val="exact"/>
        </dgm:presLayoutVars>
      </dgm:prSet>
      <dgm:spPr/>
    </dgm:pt>
  </dgm:ptLst>
  <dgm:cxnLst>
    <dgm:cxn modelId="{50C1C4E6-FE87-46DB-BC73-8BBAB17B1C4C}" type="presOf" srcId="{B45619BB-F59F-456C-89E1-192ED7DDE44E}" destId="{67AFECAD-7741-44FD-99D1-714855CAD645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9702A94-55A2-466F-9A46-6539460948A1}" type="doc">
      <dgm:prSet loTypeId="urn:microsoft.com/office/officeart/2005/8/layout/default" loCatId="list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C4B2C3A9-0E05-4736-92C9-A9E0764B1F7E}">
      <dgm:prSet phldrT="[Text]"/>
      <dgm:spPr/>
      <dgm:t>
        <a:bodyPr/>
        <a:lstStyle/>
        <a:p>
          <a:r>
            <a:rPr lang="cs-CZ" dirty="0"/>
            <a:t>Plánování</a:t>
          </a:r>
        </a:p>
      </dgm:t>
    </dgm:pt>
    <dgm:pt modelId="{67B8D439-ABC9-4D29-8B9C-855901147BC2}" type="parTrans" cxnId="{F4C29358-FE47-47F7-8AFA-0DE4B1DE878D}">
      <dgm:prSet/>
      <dgm:spPr/>
      <dgm:t>
        <a:bodyPr/>
        <a:lstStyle/>
        <a:p>
          <a:endParaRPr lang="cs-CZ"/>
        </a:p>
      </dgm:t>
    </dgm:pt>
    <dgm:pt modelId="{963E810A-5006-451D-9285-69E8A1B7EF60}" type="sibTrans" cxnId="{F4C29358-FE47-47F7-8AFA-0DE4B1DE878D}">
      <dgm:prSet/>
      <dgm:spPr/>
      <dgm:t>
        <a:bodyPr/>
        <a:lstStyle/>
        <a:p>
          <a:endParaRPr lang="cs-CZ"/>
        </a:p>
      </dgm:t>
    </dgm:pt>
    <dgm:pt modelId="{C436C909-C787-4FF5-9C97-496EFF7EFB8F}">
      <dgm:prSet phldrT="[Text]"/>
      <dgm:spPr/>
      <dgm:t>
        <a:bodyPr/>
        <a:lstStyle/>
        <a:p>
          <a:r>
            <a:rPr lang="cs-CZ" dirty="0"/>
            <a:t>Organizování</a:t>
          </a:r>
        </a:p>
      </dgm:t>
    </dgm:pt>
    <dgm:pt modelId="{0184841E-F552-4714-95FC-917F4B852EB6}" type="parTrans" cxnId="{8A7AC6A1-FA7C-4A9A-B040-C10460C24DA8}">
      <dgm:prSet/>
      <dgm:spPr/>
      <dgm:t>
        <a:bodyPr/>
        <a:lstStyle/>
        <a:p>
          <a:endParaRPr lang="cs-CZ"/>
        </a:p>
      </dgm:t>
    </dgm:pt>
    <dgm:pt modelId="{7720DC76-0FFF-4181-946F-3F0AAF0ED491}" type="sibTrans" cxnId="{8A7AC6A1-FA7C-4A9A-B040-C10460C24DA8}">
      <dgm:prSet/>
      <dgm:spPr/>
      <dgm:t>
        <a:bodyPr/>
        <a:lstStyle/>
        <a:p>
          <a:endParaRPr lang="cs-CZ"/>
        </a:p>
      </dgm:t>
    </dgm:pt>
    <dgm:pt modelId="{1BC07821-D67E-4193-AA06-18E09E5B2E50}">
      <dgm:prSet phldrT="[Text]"/>
      <dgm:spPr/>
      <dgm:t>
        <a:bodyPr/>
        <a:lstStyle/>
        <a:p>
          <a:r>
            <a:rPr lang="cs-CZ" dirty="0"/>
            <a:t>Vedení</a:t>
          </a:r>
        </a:p>
      </dgm:t>
    </dgm:pt>
    <dgm:pt modelId="{C253A4C5-B5BD-4FDD-84F5-3C72242EECB0}" type="parTrans" cxnId="{F081A93C-A1F8-4801-91FD-D72EDCF31EF9}">
      <dgm:prSet/>
      <dgm:spPr/>
      <dgm:t>
        <a:bodyPr/>
        <a:lstStyle/>
        <a:p>
          <a:endParaRPr lang="cs-CZ"/>
        </a:p>
      </dgm:t>
    </dgm:pt>
    <dgm:pt modelId="{58B51BE5-ACB6-4C0F-9EDE-B424DD7B45F7}" type="sibTrans" cxnId="{F081A93C-A1F8-4801-91FD-D72EDCF31EF9}">
      <dgm:prSet/>
      <dgm:spPr/>
      <dgm:t>
        <a:bodyPr/>
        <a:lstStyle/>
        <a:p>
          <a:endParaRPr lang="cs-CZ"/>
        </a:p>
      </dgm:t>
    </dgm:pt>
    <dgm:pt modelId="{30DEF0E5-BAE9-4639-A54E-A7117039BCC0}">
      <dgm:prSet phldrT="[Text]"/>
      <dgm:spPr/>
      <dgm:t>
        <a:bodyPr/>
        <a:lstStyle/>
        <a:p>
          <a:r>
            <a:rPr lang="cs-CZ" dirty="0"/>
            <a:t>Kontrola</a:t>
          </a:r>
        </a:p>
      </dgm:t>
    </dgm:pt>
    <dgm:pt modelId="{9D3DED86-9144-4277-9BFB-EAC088E9A316}" type="parTrans" cxnId="{5A4554A5-BFF3-4185-BB2B-A0BB38148862}">
      <dgm:prSet/>
      <dgm:spPr/>
      <dgm:t>
        <a:bodyPr/>
        <a:lstStyle/>
        <a:p>
          <a:endParaRPr lang="cs-CZ"/>
        </a:p>
      </dgm:t>
    </dgm:pt>
    <dgm:pt modelId="{82B163B2-03B9-46E0-B482-7C616D3DA87F}" type="sibTrans" cxnId="{5A4554A5-BFF3-4185-BB2B-A0BB38148862}">
      <dgm:prSet/>
      <dgm:spPr/>
      <dgm:t>
        <a:bodyPr/>
        <a:lstStyle/>
        <a:p>
          <a:endParaRPr lang="cs-CZ"/>
        </a:p>
      </dgm:t>
    </dgm:pt>
    <dgm:pt modelId="{48389E2C-47A3-42CC-BDFB-399C43B432EB}" type="pres">
      <dgm:prSet presAssocID="{C9702A94-55A2-466F-9A46-6539460948A1}" presName="diagram" presStyleCnt="0">
        <dgm:presLayoutVars>
          <dgm:dir/>
          <dgm:resizeHandles val="exact"/>
        </dgm:presLayoutVars>
      </dgm:prSet>
      <dgm:spPr/>
    </dgm:pt>
    <dgm:pt modelId="{4C2E567A-7DAC-4B36-8D01-B5C671BF2D11}" type="pres">
      <dgm:prSet presAssocID="{C4B2C3A9-0E05-4736-92C9-A9E0764B1F7E}" presName="node" presStyleLbl="node1" presStyleIdx="0" presStyleCnt="4">
        <dgm:presLayoutVars>
          <dgm:bulletEnabled val="1"/>
        </dgm:presLayoutVars>
      </dgm:prSet>
      <dgm:spPr/>
    </dgm:pt>
    <dgm:pt modelId="{C8C79025-AFF1-4C3B-8E87-90FD35E0D36E}" type="pres">
      <dgm:prSet presAssocID="{963E810A-5006-451D-9285-69E8A1B7EF60}" presName="sibTrans" presStyleCnt="0"/>
      <dgm:spPr/>
    </dgm:pt>
    <dgm:pt modelId="{34F7A7F7-1A52-4CBC-A681-2944EBF21707}" type="pres">
      <dgm:prSet presAssocID="{C436C909-C787-4FF5-9C97-496EFF7EFB8F}" presName="node" presStyleLbl="node1" presStyleIdx="1" presStyleCnt="4">
        <dgm:presLayoutVars>
          <dgm:bulletEnabled val="1"/>
        </dgm:presLayoutVars>
      </dgm:prSet>
      <dgm:spPr/>
    </dgm:pt>
    <dgm:pt modelId="{B95317DC-BBFB-486F-A28F-66B243FAEAF0}" type="pres">
      <dgm:prSet presAssocID="{7720DC76-0FFF-4181-946F-3F0AAF0ED491}" presName="sibTrans" presStyleCnt="0"/>
      <dgm:spPr/>
    </dgm:pt>
    <dgm:pt modelId="{C3EF5E8C-BC65-4FDC-9DDB-77D91CB4CECF}" type="pres">
      <dgm:prSet presAssocID="{1BC07821-D67E-4193-AA06-18E09E5B2E50}" presName="node" presStyleLbl="node1" presStyleIdx="2" presStyleCnt="4">
        <dgm:presLayoutVars>
          <dgm:bulletEnabled val="1"/>
        </dgm:presLayoutVars>
      </dgm:prSet>
      <dgm:spPr/>
    </dgm:pt>
    <dgm:pt modelId="{E38C7E04-FDAE-4517-8A2E-B14655C1207B}" type="pres">
      <dgm:prSet presAssocID="{58B51BE5-ACB6-4C0F-9EDE-B424DD7B45F7}" presName="sibTrans" presStyleCnt="0"/>
      <dgm:spPr/>
    </dgm:pt>
    <dgm:pt modelId="{7BA901D4-6EF3-430E-A23A-CFD85DBBF675}" type="pres">
      <dgm:prSet presAssocID="{30DEF0E5-BAE9-4639-A54E-A7117039BCC0}" presName="node" presStyleLbl="node1" presStyleIdx="3" presStyleCnt="4">
        <dgm:presLayoutVars>
          <dgm:bulletEnabled val="1"/>
        </dgm:presLayoutVars>
      </dgm:prSet>
      <dgm:spPr/>
    </dgm:pt>
  </dgm:ptLst>
  <dgm:cxnLst>
    <dgm:cxn modelId="{F081A93C-A1F8-4801-91FD-D72EDCF31EF9}" srcId="{C9702A94-55A2-466F-9A46-6539460948A1}" destId="{1BC07821-D67E-4193-AA06-18E09E5B2E50}" srcOrd="2" destOrd="0" parTransId="{C253A4C5-B5BD-4FDD-84F5-3C72242EECB0}" sibTransId="{58B51BE5-ACB6-4C0F-9EDE-B424DD7B45F7}"/>
    <dgm:cxn modelId="{F0886863-E47B-492C-B715-F9F3F2C30E04}" type="presOf" srcId="{1BC07821-D67E-4193-AA06-18E09E5B2E50}" destId="{C3EF5E8C-BC65-4FDC-9DDB-77D91CB4CECF}" srcOrd="0" destOrd="0" presId="urn:microsoft.com/office/officeart/2005/8/layout/default"/>
    <dgm:cxn modelId="{85191471-66DB-416C-A6DA-FFBDC485C830}" type="presOf" srcId="{C9702A94-55A2-466F-9A46-6539460948A1}" destId="{48389E2C-47A3-42CC-BDFB-399C43B432EB}" srcOrd="0" destOrd="0" presId="urn:microsoft.com/office/officeart/2005/8/layout/default"/>
    <dgm:cxn modelId="{A21E9C57-E03E-4DF3-A055-E12C2E4A42E5}" type="presOf" srcId="{C436C909-C787-4FF5-9C97-496EFF7EFB8F}" destId="{34F7A7F7-1A52-4CBC-A681-2944EBF21707}" srcOrd="0" destOrd="0" presId="urn:microsoft.com/office/officeart/2005/8/layout/default"/>
    <dgm:cxn modelId="{F4C29358-FE47-47F7-8AFA-0DE4B1DE878D}" srcId="{C9702A94-55A2-466F-9A46-6539460948A1}" destId="{C4B2C3A9-0E05-4736-92C9-A9E0764B1F7E}" srcOrd="0" destOrd="0" parTransId="{67B8D439-ABC9-4D29-8B9C-855901147BC2}" sibTransId="{963E810A-5006-451D-9285-69E8A1B7EF60}"/>
    <dgm:cxn modelId="{8A7AC6A1-FA7C-4A9A-B040-C10460C24DA8}" srcId="{C9702A94-55A2-466F-9A46-6539460948A1}" destId="{C436C909-C787-4FF5-9C97-496EFF7EFB8F}" srcOrd="1" destOrd="0" parTransId="{0184841E-F552-4714-95FC-917F4B852EB6}" sibTransId="{7720DC76-0FFF-4181-946F-3F0AAF0ED491}"/>
    <dgm:cxn modelId="{B7CBE6A4-F5E3-4114-A478-C143866A022B}" type="presOf" srcId="{C4B2C3A9-0E05-4736-92C9-A9E0764B1F7E}" destId="{4C2E567A-7DAC-4B36-8D01-B5C671BF2D11}" srcOrd="0" destOrd="0" presId="urn:microsoft.com/office/officeart/2005/8/layout/default"/>
    <dgm:cxn modelId="{5A4554A5-BFF3-4185-BB2B-A0BB38148862}" srcId="{C9702A94-55A2-466F-9A46-6539460948A1}" destId="{30DEF0E5-BAE9-4639-A54E-A7117039BCC0}" srcOrd="3" destOrd="0" parTransId="{9D3DED86-9144-4277-9BFB-EAC088E9A316}" sibTransId="{82B163B2-03B9-46E0-B482-7C616D3DA87F}"/>
    <dgm:cxn modelId="{EFC758D3-0FE2-46DD-A1A6-7308D45B75E8}" type="presOf" srcId="{30DEF0E5-BAE9-4639-A54E-A7117039BCC0}" destId="{7BA901D4-6EF3-430E-A23A-CFD85DBBF675}" srcOrd="0" destOrd="0" presId="urn:microsoft.com/office/officeart/2005/8/layout/default"/>
    <dgm:cxn modelId="{78EFCF1D-68F7-4B50-84F4-04DD28C37515}" type="presParOf" srcId="{48389E2C-47A3-42CC-BDFB-399C43B432EB}" destId="{4C2E567A-7DAC-4B36-8D01-B5C671BF2D11}" srcOrd="0" destOrd="0" presId="urn:microsoft.com/office/officeart/2005/8/layout/default"/>
    <dgm:cxn modelId="{282A53C5-CD84-4779-8C53-83DD07B197F1}" type="presParOf" srcId="{48389E2C-47A3-42CC-BDFB-399C43B432EB}" destId="{C8C79025-AFF1-4C3B-8E87-90FD35E0D36E}" srcOrd="1" destOrd="0" presId="urn:microsoft.com/office/officeart/2005/8/layout/default"/>
    <dgm:cxn modelId="{81F36E7F-51BE-48AB-943E-54B905E19F53}" type="presParOf" srcId="{48389E2C-47A3-42CC-BDFB-399C43B432EB}" destId="{34F7A7F7-1A52-4CBC-A681-2944EBF21707}" srcOrd="2" destOrd="0" presId="urn:microsoft.com/office/officeart/2005/8/layout/default"/>
    <dgm:cxn modelId="{54290675-7464-4A79-B071-321804B718D8}" type="presParOf" srcId="{48389E2C-47A3-42CC-BDFB-399C43B432EB}" destId="{B95317DC-BBFB-486F-A28F-66B243FAEAF0}" srcOrd="3" destOrd="0" presId="urn:microsoft.com/office/officeart/2005/8/layout/default"/>
    <dgm:cxn modelId="{0AFB5C3E-71BB-4740-BFE7-D4E9343A006F}" type="presParOf" srcId="{48389E2C-47A3-42CC-BDFB-399C43B432EB}" destId="{C3EF5E8C-BC65-4FDC-9DDB-77D91CB4CECF}" srcOrd="4" destOrd="0" presId="urn:microsoft.com/office/officeart/2005/8/layout/default"/>
    <dgm:cxn modelId="{7B381FB4-E5FF-4D3D-B083-EE4D0F054871}" type="presParOf" srcId="{48389E2C-47A3-42CC-BDFB-399C43B432EB}" destId="{E38C7E04-FDAE-4517-8A2E-B14655C1207B}" srcOrd="5" destOrd="0" presId="urn:microsoft.com/office/officeart/2005/8/layout/default"/>
    <dgm:cxn modelId="{1BA5BBC5-CBE5-470A-8B3D-84088A5D8D37}" type="presParOf" srcId="{48389E2C-47A3-42CC-BDFB-399C43B432EB}" destId="{7BA901D4-6EF3-430E-A23A-CFD85DBBF675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69ECE1B-3656-4379-9865-9FC0D77EE72D}" type="doc">
      <dgm:prSet loTypeId="urn:microsoft.com/office/officeart/2005/8/layout/default" loCatId="list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cs-CZ"/>
        </a:p>
      </dgm:t>
    </dgm:pt>
    <dgm:pt modelId="{ED3DEF2F-B98B-4483-8C7F-E8C8E1BC9F14}">
      <dgm:prSet phldrT="[Text]"/>
      <dgm:spPr/>
      <dgm:t>
        <a:bodyPr/>
        <a:lstStyle/>
        <a:p>
          <a:r>
            <a:rPr lang="cs-CZ" dirty="0"/>
            <a:t>Dlouhodobé</a:t>
          </a:r>
        </a:p>
      </dgm:t>
    </dgm:pt>
    <dgm:pt modelId="{3CFFC571-2458-444A-9924-A9FD04D49910}" type="parTrans" cxnId="{9FF0E997-2F3F-4BA3-B8C2-643F150CA933}">
      <dgm:prSet/>
      <dgm:spPr/>
      <dgm:t>
        <a:bodyPr/>
        <a:lstStyle/>
        <a:p>
          <a:endParaRPr lang="cs-CZ"/>
        </a:p>
      </dgm:t>
    </dgm:pt>
    <dgm:pt modelId="{F9533C57-6886-4391-9AF4-4532054FCE05}" type="sibTrans" cxnId="{9FF0E997-2F3F-4BA3-B8C2-643F150CA933}">
      <dgm:prSet/>
      <dgm:spPr/>
      <dgm:t>
        <a:bodyPr/>
        <a:lstStyle/>
        <a:p>
          <a:endParaRPr lang="cs-CZ"/>
        </a:p>
      </dgm:t>
    </dgm:pt>
    <dgm:pt modelId="{6801BD76-C0EA-4B58-9D2D-8D4D30B78205}">
      <dgm:prSet phldrT="[Text]"/>
      <dgm:spPr/>
      <dgm:t>
        <a:bodyPr/>
        <a:lstStyle/>
        <a:p>
          <a:r>
            <a:rPr lang="cs-CZ" dirty="0"/>
            <a:t>Střednědobé</a:t>
          </a:r>
        </a:p>
      </dgm:t>
    </dgm:pt>
    <dgm:pt modelId="{754A01C9-FD42-42FC-9CA7-35CEB4509B79}" type="parTrans" cxnId="{0A8CCA4A-F1E2-4301-9142-E316900F0B70}">
      <dgm:prSet/>
      <dgm:spPr/>
      <dgm:t>
        <a:bodyPr/>
        <a:lstStyle/>
        <a:p>
          <a:endParaRPr lang="cs-CZ"/>
        </a:p>
      </dgm:t>
    </dgm:pt>
    <dgm:pt modelId="{A532EA6F-F59D-4760-9F94-F7B6598FD5E1}" type="sibTrans" cxnId="{0A8CCA4A-F1E2-4301-9142-E316900F0B70}">
      <dgm:prSet/>
      <dgm:spPr/>
      <dgm:t>
        <a:bodyPr/>
        <a:lstStyle/>
        <a:p>
          <a:endParaRPr lang="cs-CZ"/>
        </a:p>
      </dgm:t>
    </dgm:pt>
    <dgm:pt modelId="{DF4661FF-8FCB-4D78-9810-1C1BFBAA79CB}">
      <dgm:prSet phldrT="[Text]"/>
      <dgm:spPr/>
      <dgm:t>
        <a:bodyPr/>
        <a:lstStyle/>
        <a:p>
          <a:r>
            <a:rPr lang="cs-CZ" dirty="0"/>
            <a:t>Krátkodobé</a:t>
          </a:r>
        </a:p>
      </dgm:t>
    </dgm:pt>
    <dgm:pt modelId="{1B555E9A-7901-4D13-9BE5-46ADA19DDABA}" type="parTrans" cxnId="{4B24E490-910D-4D39-8595-409A59511069}">
      <dgm:prSet/>
      <dgm:spPr/>
      <dgm:t>
        <a:bodyPr/>
        <a:lstStyle/>
        <a:p>
          <a:endParaRPr lang="cs-CZ"/>
        </a:p>
      </dgm:t>
    </dgm:pt>
    <dgm:pt modelId="{620C9D74-9B6B-4996-89BC-ACA0AEEAEC6F}" type="sibTrans" cxnId="{4B24E490-910D-4D39-8595-409A59511069}">
      <dgm:prSet/>
      <dgm:spPr/>
      <dgm:t>
        <a:bodyPr/>
        <a:lstStyle/>
        <a:p>
          <a:endParaRPr lang="cs-CZ"/>
        </a:p>
      </dgm:t>
    </dgm:pt>
    <dgm:pt modelId="{98986A5F-B54D-4B09-8D25-30E764A4E6BF}" type="pres">
      <dgm:prSet presAssocID="{669ECE1B-3656-4379-9865-9FC0D77EE72D}" presName="diagram" presStyleCnt="0">
        <dgm:presLayoutVars>
          <dgm:dir/>
          <dgm:resizeHandles val="exact"/>
        </dgm:presLayoutVars>
      </dgm:prSet>
      <dgm:spPr/>
    </dgm:pt>
    <dgm:pt modelId="{28209595-865E-4F41-B546-C41B57F85601}" type="pres">
      <dgm:prSet presAssocID="{ED3DEF2F-B98B-4483-8C7F-E8C8E1BC9F14}" presName="node" presStyleLbl="node1" presStyleIdx="0" presStyleCnt="3">
        <dgm:presLayoutVars>
          <dgm:bulletEnabled val="1"/>
        </dgm:presLayoutVars>
      </dgm:prSet>
      <dgm:spPr/>
    </dgm:pt>
    <dgm:pt modelId="{8C35DC70-8498-43CF-A19B-5288A9325C2E}" type="pres">
      <dgm:prSet presAssocID="{F9533C57-6886-4391-9AF4-4532054FCE05}" presName="sibTrans" presStyleCnt="0"/>
      <dgm:spPr/>
    </dgm:pt>
    <dgm:pt modelId="{96020116-D5DF-43A2-8060-E01A55F6CA82}" type="pres">
      <dgm:prSet presAssocID="{6801BD76-C0EA-4B58-9D2D-8D4D30B78205}" presName="node" presStyleLbl="node1" presStyleIdx="1" presStyleCnt="3">
        <dgm:presLayoutVars>
          <dgm:bulletEnabled val="1"/>
        </dgm:presLayoutVars>
      </dgm:prSet>
      <dgm:spPr/>
    </dgm:pt>
    <dgm:pt modelId="{4F4DFA5D-A072-4ECC-9ABB-81EA3D795595}" type="pres">
      <dgm:prSet presAssocID="{A532EA6F-F59D-4760-9F94-F7B6598FD5E1}" presName="sibTrans" presStyleCnt="0"/>
      <dgm:spPr/>
    </dgm:pt>
    <dgm:pt modelId="{4C99D1B2-4991-4849-BC70-3F8FFADC4237}" type="pres">
      <dgm:prSet presAssocID="{DF4661FF-8FCB-4D78-9810-1C1BFBAA79CB}" presName="node" presStyleLbl="node1" presStyleIdx="2" presStyleCnt="3">
        <dgm:presLayoutVars>
          <dgm:bulletEnabled val="1"/>
        </dgm:presLayoutVars>
      </dgm:prSet>
      <dgm:spPr/>
    </dgm:pt>
  </dgm:ptLst>
  <dgm:cxnLst>
    <dgm:cxn modelId="{F6C91500-CE99-49BB-ADD1-5288022D009A}" type="presOf" srcId="{ED3DEF2F-B98B-4483-8C7F-E8C8E1BC9F14}" destId="{28209595-865E-4F41-B546-C41B57F85601}" srcOrd="0" destOrd="0" presId="urn:microsoft.com/office/officeart/2005/8/layout/default"/>
    <dgm:cxn modelId="{4E0D7F39-F525-48E9-8546-57555AA56258}" type="presOf" srcId="{6801BD76-C0EA-4B58-9D2D-8D4D30B78205}" destId="{96020116-D5DF-43A2-8060-E01A55F6CA82}" srcOrd="0" destOrd="0" presId="urn:microsoft.com/office/officeart/2005/8/layout/default"/>
    <dgm:cxn modelId="{0A8CCA4A-F1E2-4301-9142-E316900F0B70}" srcId="{669ECE1B-3656-4379-9865-9FC0D77EE72D}" destId="{6801BD76-C0EA-4B58-9D2D-8D4D30B78205}" srcOrd="1" destOrd="0" parTransId="{754A01C9-FD42-42FC-9CA7-35CEB4509B79}" sibTransId="{A532EA6F-F59D-4760-9F94-F7B6598FD5E1}"/>
    <dgm:cxn modelId="{4B24E490-910D-4D39-8595-409A59511069}" srcId="{669ECE1B-3656-4379-9865-9FC0D77EE72D}" destId="{DF4661FF-8FCB-4D78-9810-1C1BFBAA79CB}" srcOrd="2" destOrd="0" parTransId="{1B555E9A-7901-4D13-9BE5-46ADA19DDABA}" sibTransId="{620C9D74-9B6B-4996-89BC-ACA0AEEAEC6F}"/>
    <dgm:cxn modelId="{9FF0E997-2F3F-4BA3-B8C2-643F150CA933}" srcId="{669ECE1B-3656-4379-9865-9FC0D77EE72D}" destId="{ED3DEF2F-B98B-4483-8C7F-E8C8E1BC9F14}" srcOrd="0" destOrd="0" parTransId="{3CFFC571-2458-444A-9924-A9FD04D49910}" sibTransId="{F9533C57-6886-4391-9AF4-4532054FCE05}"/>
    <dgm:cxn modelId="{F9ACBEB1-5D05-4B2F-B314-0A38C7E2E942}" type="presOf" srcId="{669ECE1B-3656-4379-9865-9FC0D77EE72D}" destId="{98986A5F-B54D-4B09-8D25-30E764A4E6BF}" srcOrd="0" destOrd="0" presId="urn:microsoft.com/office/officeart/2005/8/layout/default"/>
    <dgm:cxn modelId="{06D3B0F0-6823-48F9-A4CD-5E44FFBF5646}" type="presOf" srcId="{DF4661FF-8FCB-4D78-9810-1C1BFBAA79CB}" destId="{4C99D1B2-4991-4849-BC70-3F8FFADC4237}" srcOrd="0" destOrd="0" presId="urn:microsoft.com/office/officeart/2005/8/layout/default"/>
    <dgm:cxn modelId="{AC63BD65-C92E-41BE-83C2-0951F2B6766D}" type="presParOf" srcId="{98986A5F-B54D-4B09-8D25-30E764A4E6BF}" destId="{28209595-865E-4F41-B546-C41B57F85601}" srcOrd="0" destOrd="0" presId="urn:microsoft.com/office/officeart/2005/8/layout/default"/>
    <dgm:cxn modelId="{9992EF23-D885-4855-832B-B92C8E801475}" type="presParOf" srcId="{98986A5F-B54D-4B09-8D25-30E764A4E6BF}" destId="{8C35DC70-8498-43CF-A19B-5288A9325C2E}" srcOrd="1" destOrd="0" presId="urn:microsoft.com/office/officeart/2005/8/layout/default"/>
    <dgm:cxn modelId="{B20C5870-F915-4AC5-8318-CBD0BEFE865D}" type="presParOf" srcId="{98986A5F-B54D-4B09-8D25-30E764A4E6BF}" destId="{96020116-D5DF-43A2-8060-E01A55F6CA82}" srcOrd="2" destOrd="0" presId="urn:microsoft.com/office/officeart/2005/8/layout/default"/>
    <dgm:cxn modelId="{4AE4C1EA-14F4-4EE1-ABF1-139D88F4E453}" type="presParOf" srcId="{98986A5F-B54D-4B09-8D25-30E764A4E6BF}" destId="{4F4DFA5D-A072-4ECC-9ABB-81EA3D795595}" srcOrd="3" destOrd="0" presId="urn:microsoft.com/office/officeart/2005/8/layout/default"/>
    <dgm:cxn modelId="{2F5AD296-DE9A-4CA1-B016-D05E5A3CB0C4}" type="presParOf" srcId="{98986A5F-B54D-4B09-8D25-30E764A4E6BF}" destId="{4C99D1B2-4991-4849-BC70-3F8FFADC4237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7444A2F-918F-4851-9877-9A147462B8E5}" type="doc">
      <dgm:prSet loTypeId="urn:microsoft.com/office/officeart/2005/8/layout/default" loCatId="list" qsTypeId="urn:microsoft.com/office/officeart/2005/8/quickstyle/simple3" qsCatId="simple" csTypeId="urn:microsoft.com/office/officeart/2005/8/colors/accent4_2" csCatId="accent4" phldr="1"/>
      <dgm:spPr/>
      <dgm:t>
        <a:bodyPr/>
        <a:lstStyle/>
        <a:p>
          <a:endParaRPr lang="cs-CZ"/>
        </a:p>
      </dgm:t>
    </dgm:pt>
    <dgm:pt modelId="{A311914E-4EB8-41FF-AF4E-7686487B2434}">
      <dgm:prSet phldrT="[Text]"/>
      <dgm:spPr/>
      <dgm:t>
        <a:bodyPr/>
        <a:lstStyle/>
        <a:p>
          <a:r>
            <a:rPr lang="cs-CZ" dirty="0"/>
            <a:t>Strategické</a:t>
          </a:r>
        </a:p>
      </dgm:t>
    </dgm:pt>
    <dgm:pt modelId="{793994E4-B37A-4586-B2B6-B2C855F97BE8}" type="parTrans" cxnId="{B435482F-8E51-4224-A531-B28DB16482E1}">
      <dgm:prSet/>
      <dgm:spPr/>
      <dgm:t>
        <a:bodyPr/>
        <a:lstStyle/>
        <a:p>
          <a:endParaRPr lang="cs-CZ"/>
        </a:p>
      </dgm:t>
    </dgm:pt>
    <dgm:pt modelId="{C98DD101-3C25-45DD-A9A7-D3891359D5A0}" type="sibTrans" cxnId="{B435482F-8E51-4224-A531-B28DB16482E1}">
      <dgm:prSet/>
      <dgm:spPr/>
      <dgm:t>
        <a:bodyPr/>
        <a:lstStyle/>
        <a:p>
          <a:endParaRPr lang="cs-CZ"/>
        </a:p>
      </dgm:t>
    </dgm:pt>
    <dgm:pt modelId="{CD623602-302E-4FD7-BE6C-67745022A3B8}">
      <dgm:prSet phldrT="[Text]"/>
      <dgm:spPr/>
      <dgm:t>
        <a:bodyPr/>
        <a:lstStyle/>
        <a:p>
          <a:r>
            <a:rPr lang="cs-CZ" dirty="0"/>
            <a:t>Taktické</a:t>
          </a:r>
        </a:p>
      </dgm:t>
    </dgm:pt>
    <dgm:pt modelId="{86F4D068-1A0D-445F-AC33-1E5B3804009B}" type="parTrans" cxnId="{D9FC7D18-594B-4612-B3A5-CA0CE45896DC}">
      <dgm:prSet/>
      <dgm:spPr/>
      <dgm:t>
        <a:bodyPr/>
        <a:lstStyle/>
        <a:p>
          <a:endParaRPr lang="cs-CZ"/>
        </a:p>
      </dgm:t>
    </dgm:pt>
    <dgm:pt modelId="{49C9047E-709E-4783-B2FB-D5FC18B65372}" type="sibTrans" cxnId="{D9FC7D18-594B-4612-B3A5-CA0CE45896DC}">
      <dgm:prSet/>
      <dgm:spPr/>
      <dgm:t>
        <a:bodyPr/>
        <a:lstStyle/>
        <a:p>
          <a:endParaRPr lang="cs-CZ"/>
        </a:p>
      </dgm:t>
    </dgm:pt>
    <dgm:pt modelId="{2D4C9030-75C3-42D3-AE41-E21A88175EBD}">
      <dgm:prSet phldrT="[Text]"/>
      <dgm:spPr/>
      <dgm:t>
        <a:bodyPr/>
        <a:lstStyle/>
        <a:p>
          <a:r>
            <a:rPr lang="cs-CZ" dirty="0"/>
            <a:t>Operativní</a:t>
          </a:r>
        </a:p>
      </dgm:t>
    </dgm:pt>
    <dgm:pt modelId="{19DC752E-33AB-4618-AC9E-34661DD19BAF}" type="parTrans" cxnId="{1159E779-136F-4B35-8253-B5ECE825C70B}">
      <dgm:prSet/>
      <dgm:spPr/>
      <dgm:t>
        <a:bodyPr/>
        <a:lstStyle/>
        <a:p>
          <a:endParaRPr lang="cs-CZ"/>
        </a:p>
      </dgm:t>
    </dgm:pt>
    <dgm:pt modelId="{AF285305-34B0-40E6-91C6-A3693FE87779}" type="sibTrans" cxnId="{1159E779-136F-4B35-8253-B5ECE825C70B}">
      <dgm:prSet/>
      <dgm:spPr/>
      <dgm:t>
        <a:bodyPr/>
        <a:lstStyle/>
        <a:p>
          <a:endParaRPr lang="cs-CZ"/>
        </a:p>
      </dgm:t>
    </dgm:pt>
    <dgm:pt modelId="{D37EFCAE-5AF1-431C-8B1E-B2166BC17AE2}" type="pres">
      <dgm:prSet presAssocID="{07444A2F-918F-4851-9877-9A147462B8E5}" presName="diagram" presStyleCnt="0">
        <dgm:presLayoutVars>
          <dgm:dir/>
          <dgm:resizeHandles val="exact"/>
        </dgm:presLayoutVars>
      </dgm:prSet>
      <dgm:spPr/>
    </dgm:pt>
    <dgm:pt modelId="{46AEB271-0239-458E-8C42-5B09865A3DF8}" type="pres">
      <dgm:prSet presAssocID="{A311914E-4EB8-41FF-AF4E-7686487B2434}" presName="node" presStyleLbl="node1" presStyleIdx="0" presStyleCnt="3">
        <dgm:presLayoutVars>
          <dgm:bulletEnabled val="1"/>
        </dgm:presLayoutVars>
      </dgm:prSet>
      <dgm:spPr/>
    </dgm:pt>
    <dgm:pt modelId="{618784D2-8B8A-4DFC-83E3-C1A4EC9F15D3}" type="pres">
      <dgm:prSet presAssocID="{C98DD101-3C25-45DD-A9A7-D3891359D5A0}" presName="sibTrans" presStyleCnt="0"/>
      <dgm:spPr/>
    </dgm:pt>
    <dgm:pt modelId="{AFB20597-EF61-4B95-8ADF-C02478B90156}" type="pres">
      <dgm:prSet presAssocID="{CD623602-302E-4FD7-BE6C-67745022A3B8}" presName="node" presStyleLbl="node1" presStyleIdx="1" presStyleCnt="3">
        <dgm:presLayoutVars>
          <dgm:bulletEnabled val="1"/>
        </dgm:presLayoutVars>
      </dgm:prSet>
      <dgm:spPr/>
    </dgm:pt>
    <dgm:pt modelId="{293E5764-C65F-49FF-8EEB-54EA9F28BED0}" type="pres">
      <dgm:prSet presAssocID="{49C9047E-709E-4783-B2FB-D5FC18B65372}" presName="sibTrans" presStyleCnt="0"/>
      <dgm:spPr/>
    </dgm:pt>
    <dgm:pt modelId="{8C5A791F-5B5F-453C-B86F-494EE02AC459}" type="pres">
      <dgm:prSet presAssocID="{2D4C9030-75C3-42D3-AE41-E21A88175EBD}" presName="node" presStyleLbl="node1" presStyleIdx="2" presStyleCnt="3">
        <dgm:presLayoutVars>
          <dgm:bulletEnabled val="1"/>
        </dgm:presLayoutVars>
      </dgm:prSet>
      <dgm:spPr/>
    </dgm:pt>
  </dgm:ptLst>
  <dgm:cxnLst>
    <dgm:cxn modelId="{D9FC7D18-594B-4612-B3A5-CA0CE45896DC}" srcId="{07444A2F-918F-4851-9877-9A147462B8E5}" destId="{CD623602-302E-4FD7-BE6C-67745022A3B8}" srcOrd="1" destOrd="0" parTransId="{86F4D068-1A0D-445F-AC33-1E5B3804009B}" sibTransId="{49C9047E-709E-4783-B2FB-D5FC18B65372}"/>
    <dgm:cxn modelId="{67295527-3930-4357-81BC-23651CC6DA65}" type="presOf" srcId="{CD623602-302E-4FD7-BE6C-67745022A3B8}" destId="{AFB20597-EF61-4B95-8ADF-C02478B90156}" srcOrd="0" destOrd="0" presId="urn:microsoft.com/office/officeart/2005/8/layout/default"/>
    <dgm:cxn modelId="{B435482F-8E51-4224-A531-B28DB16482E1}" srcId="{07444A2F-918F-4851-9877-9A147462B8E5}" destId="{A311914E-4EB8-41FF-AF4E-7686487B2434}" srcOrd="0" destOrd="0" parTransId="{793994E4-B37A-4586-B2B6-B2C855F97BE8}" sibTransId="{C98DD101-3C25-45DD-A9A7-D3891359D5A0}"/>
    <dgm:cxn modelId="{1159E779-136F-4B35-8253-B5ECE825C70B}" srcId="{07444A2F-918F-4851-9877-9A147462B8E5}" destId="{2D4C9030-75C3-42D3-AE41-E21A88175EBD}" srcOrd="2" destOrd="0" parTransId="{19DC752E-33AB-4618-AC9E-34661DD19BAF}" sibTransId="{AF285305-34B0-40E6-91C6-A3693FE87779}"/>
    <dgm:cxn modelId="{72CDC77D-D991-4903-A7FD-0E45A11037E7}" type="presOf" srcId="{2D4C9030-75C3-42D3-AE41-E21A88175EBD}" destId="{8C5A791F-5B5F-453C-B86F-494EE02AC459}" srcOrd="0" destOrd="0" presId="urn:microsoft.com/office/officeart/2005/8/layout/default"/>
    <dgm:cxn modelId="{B8878D9A-BA90-4653-BDD9-D010F7277E25}" type="presOf" srcId="{A311914E-4EB8-41FF-AF4E-7686487B2434}" destId="{46AEB271-0239-458E-8C42-5B09865A3DF8}" srcOrd="0" destOrd="0" presId="urn:microsoft.com/office/officeart/2005/8/layout/default"/>
    <dgm:cxn modelId="{F3FE389B-00A8-4859-A86B-CB72459A4997}" type="presOf" srcId="{07444A2F-918F-4851-9877-9A147462B8E5}" destId="{D37EFCAE-5AF1-431C-8B1E-B2166BC17AE2}" srcOrd="0" destOrd="0" presId="urn:microsoft.com/office/officeart/2005/8/layout/default"/>
    <dgm:cxn modelId="{78CE506A-8437-4C8F-805F-DBEF840D070A}" type="presParOf" srcId="{D37EFCAE-5AF1-431C-8B1E-B2166BC17AE2}" destId="{46AEB271-0239-458E-8C42-5B09865A3DF8}" srcOrd="0" destOrd="0" presId="urn:microsoft.com/office/officeart/2005/8/layout/default"/>
    <dgm:cxn modelId="{ED6B24D9-2413-4ECF-BD64-C3D28C882C13}" type="presParOf" srcId="{D37EFCAE-5AF1-431C-8B1E-B2166BC17AE2}" destId="{618784D2-8B8A-4DFC-83E3-C1A4EC9F15D3}" srcOrd="1" destOrd="0" presId="urn:microsoft.com/office/officeart/2005/8/layout/default"/>
    <dgm:cxn modelId="{0DD49C58-C705-4BAA-8806-30B6E9BA735B}" type="presParOf" srcId="{D37EFCAE-5AF1-431C-8B1E-B2166BC17AE2}" destId="{AFB20597-EF61-4B95-8ADF-C02478B90156}" srcOrd="2" destOrd="0" presId="urn:microsoft.com/office/officeart/2005/8/layout/default"/>
    <dgm:cxn modelId="{B67B58F8-DC5F-406F-BF3C-223CC3CD5E34}" type="presParOf" srcId="{D37EFCAE-5AF1-431C-8B1E-B2166BC17AE2}" destId="{293E5764-C65F-49FF-8EEB-54EA9F28BED0}" srcOrd="3" destOrd="0" presId="urn:microsoft.com/office/officeart/2005/8/layout/default"/>
    <dgm:cxn modelId="{6DD9B170-C5EA-4A35-842D-5AABA7617116}" type="presParOf" srcId="{D37EFCAE-5AF1-431C-8B1E-B2166BC17AE2}" destId="{8C5A791F-5B5F-453C-B86F-494EE02AC459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E94C992-8042-4A0F-9479-CDAC3AD2D5E8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A4F1CE0B-CA94-48CC-9907-1916608703D9}">
      <dgm:prSet phldrT="[Text]" custT="1"/>
      <dgm:spPr/>
      <dgm:t>
        <a:bodyPr/>
        <a:lstStyle/>
        <a:p>
          <a:r>
            <a:rPr lang="cs-CZ" sz="2000" dirty="0"/>
            <a:t>S</a:t>
          </a:r>
        </a:p>
      </dgm:t>
    </dgm:pt>
    <dgm:pt modelId="{31CA1488-FC32-4A50-8A3E-342DAA2D2A69}" type="parTrans" cxnId="{FCFF3C68-4B98-43A3-877F-77A012AD40E4}">
      <dgm:prSet/>
      <dgm:spPr/>
      <dgm:t>
        <a:bodyPr/>
        <a:lstStyle/>
        <a:p>
          <a:endParaRPr lang="cs-CZ"/>
        </a:p>
      </dgm:t>
    </dgm:pt>
    <dgm:pt modelId="{C38DFB36-407B-4E28-9FAB-EEB793A9CB19}" type="sibTrans" cxnId="{FCFF3C68-4B98-43A3-877F-77A012AD40E4}">
      <dgm:prSet/>
      <dgm:spPr/>
      <dgm:t>
        <a:bodyPr/>
        <a:lstStyle/>
        <a:p>
          <a:endParaRPr lang="cs-CZ"/>
        </a:p>
      </dgm:t>
    </dgm:pt>
    <dgm:pt modelId="{FB0D00DE-0568-4E9E-B4B2-D4552F27109F}">
      <dgm:prSet phldrT="[Text]" custT="1"/>
      <dgm:spPr/>
      <dgm:t>
        <a:bodyPr/>
        <a:lstStyle/>
        <a:p>
          <a:r>
            <a:rPr lang="cs-CZ" sz="2000" b="1" dirty="0"/>
            <a:t>Specifický</a:t>
          </a:r>
        </a:p>
      </dgm:t>
    </dgm:pt>
    <dgm:pt modelId="{DB6DCBCC-39B4-49F9-ADAA-064B16375979}" type="parTrans" cxnId="{5D299882-1210-4A4B-817E-729A6B773999}">
      <dgm:prSet/>
      <dgm:spPr/>
      <dgm:t>
        <a:bodyPr/>
        <a:lstStyle/>
        <a:p>
          <a:endParaRPr lang="cs-CZ"/>
        </a:p>
      </dgm:t>
    </dgm:pt>
    <dgm:pt modelId="{0686FC04-7407-4D57-A79F-83537E03C5F3}" type="sibTrans" cxnId="{5D299882-1210-4A4B-817E-729A6B773999}">
      <dgm:prSet/>
      <dgm:spPr/>
      <dgm:t>
        <a:bodyPr/>
        <a:lstStyle/>
        <a:p>
          <a:endParaRPr lang="cs-CZ"/>
        </a:p>
      </dgm:t>
    </dgm:pt>
    <dgm:pt modelId="{A3477F7C-15F5-41D6-AD87-E5874B6AD088}">
      <dgm:prSet phldrT="[Text]" custT="1"/>
      <dgm:spPr/>
      <dgm:t>
        <a:bodyPr/>
        <a:lstStyle/>
        <a:p>
          <a:r>
            <a:rPr lang="cs-CZ" sz="2000" dirty="0"/>
            <a:t>Jak moc jste svůj cíl specifikovali? Chápou ho opravdu všechny zainteresované strany?</a:t>
          </a:r>
        </a:p>
      </dgm:t>
    </dgm:pt>
    <dgm:pt modelId="{14E3391E-41D1-400D-88BB-25EF4128F4AB}" type="parTrans" cxnId="{7E3BF928-2AF2-4E88-BDCA-35C96D5B312F}">
      <dgm:prSet/>
      <dgm:spPr/>
      <dgm:t>
        <a:bodyPr/>
        <a:lstStyle/>
        <a:p>
          <a:endParaRPr lang="cs-CZ"/>
        </a:p>
      </dgm:t>
    </dgm:pt>
    <dgm:pt modelId="{13A34802-2E23-4CA6-912B-BC0A823A025E}" type="sibTrans" cxnId="{7E3BF928-2AF2-4E88-BDCA-35C96D5B312F}">
      <dgm:prSet/>
      <dgm:spPr/>
      <dgm:t>
        <a:bodyPr/>
        <a:lstStyle/>
        <a:p>
          <a:endParaRPr lang="cs-CZ"/>
        </a:p>
      </dgm:t>
    </dgm:pt>
    <dgm:pt modelId="{1A26DA6A-6101-4CF9-9E20-A5EED77920ED}">
      <dgm:prSet phldrT="[Text]" custT="1"/>
      <dgm:spPr/>
      <dgm:t>
        <a:bodyPr/>
        <a:lstStyle/>
        <a:p>
          <a:r>
            <a:rPr lang="cs-CZ" sz="2000" dirty="0"/>
            <a:t>M</a:t>
          </a:r>
        </a:p>
      </dgm:t>
    </dgm:pt>
    <dgm:pt modelId="{7E1CD433-C3FA-4EB5-A9A1-276CB5ABB3A2}" type="parTrans" cxnId="{1E4EC624-DA85-4922-B3C8-85D230919B19}">
      <dgm:prSet/>
      <dgm:spPr/>
      <dgm:t>
        <a:bodyPr/>
        <a:lstStyle/>
        <a:p>
          <a:endParaRPr lang="cs-CZ"/>
        </a:p>
      </dgm:t>
    </dgm:pt>
    <dgm:pt modelId="{F4093AC6-C04B-4194-B8F1-41F724CE09E2}" type="sibTrans" cxnId="{1E4EC624-DA85-4922-B3C8-85D230919B19}">
      <dgm:prSet/>
      <dgm:spPr/>
      <dgm:t>
        <a:bodyPr/>
        <a:lstStyle/>
        <a:p>
          <a:endParaRPr lang="cs-CZ"/>
        </a:p>
      </dgm:t>
    </dgm:pt>
    <dgm:pt modelId="{39C4FB6E-4AAD-4B72-B1E7-0436D49425B6}">
      <dgm:prSet phldrT="[Text]" custT="1"/>
      <dgm:spPr/>
      <dgm:t>
        <a:bodyPr/>
        <a:lstStyle/>
        <a:p>
          <a:r>
            <a:rPr lang="cs-CZ" sz="2000" b="1" dirty="0"/>
            <a:t>Měřitelný</a:t>
          </a:r>
        </a:p>
      </dgm:t>
    </dgm:pt>
    <dgm:pt modelId="{FA8EE5F0-6835-4179-84B1-1597B842A7BC}" type="parTrans" cxnId="{4FCF9C07-896E-49E1-A5AA-DCE0F01DB595}">
      <dgm:prSet/>
      <dgm:spPr/>
      <dgm:t>
        <a:bodyPr/>
        <a:lstStyle/>
        <a:p>
          <a:endParaRPr lang="cs-CZ"/>
        </a:p>
      </dgm:t>
    </dgm:pt>
    <dgm:pt modelId="{459DFB22-1C4E-4734-97CA-CD82AFDA96F5}" type="sibTrans" cxnId="{4FCF9C07-896E-49E1-A5AA-DCE0F01DB595}">
      <dgm:prSet/>
      <dgm:spPr/>
      <dgm:t>
        <a:bodyPr/>
        <a:lstStyle/>
        <a:p>
          <a:endParaRPr lang="cs-CZ"/>
        </a:p>
      </dgm:t>
    </dgm:pt>
    <dgm:pt modelId="{40184971-ABE2-4DC2-AD50-9D68C9D59189}">
      <dgm:prSet phldrT="[Text]" custT="1"/>
      <dgm:spPr/>
      <dgm:t>
        <a:bodyPr/>
        <a:lstStyle/>
        <a:p>
          <a:r>
            <a:rPr lang="cs-CZ" sz="2000" dirty="0"/>
            <a:t>Dokážete cíl změřit? Jak proběhne vyhodnocení?</a:t>
          </a:r>
        </a:p>
      </dgm:t>
    </dgm:pt>
    <dgm:pt modelId="{117D2CEE-3449-490D-A44E-7CEE2CB0C76D}" type="parTrans" cxnId="{412DF757-46F8-476A-81EC-44E40D8C98C9}">
      <dgm:prSet/>
      <dgm:spPr/>
      <dgm:t>
        <a:bodyPr/>
        <a:lstStyle/>
        <a:p>
          <a:endParaRPr lang="cs-CZ"/>
        </a:p>
      </dgm:t>
    </dgm:pt>
    <dgm:pt modelId="{82F48D23-1F5C-437D-94CC-28E19436290B}" type="sibTrans" cxnId="{412DF757-46F8-476A-81EC-44E40D8C98C9}">
      <dgm:prSet/>
      <dgm:spPr/>
      <dgm:t>
        <a:bodyPr/>
        <a:lstStyle/>
        <a:p>
          <a:endParaRPr lang="cs-CZ"/>
        </a:p>
      </dgm:t>
    </dgm:pt>
    <dgm:pt modelId="{F066F6BB-CB2F-4734-958F-FC46859648E3}">
      <dgm:prSet phldrT="[Text]" custT="1"/>
      <dgm:spPr/>
      <dgm:t>
        <a:bodyPr/>
        <a:lstStyle/>
        <a:p>
          <a:r>
            <a:rPr lang="cs-CZ" sz="2000" dirty="0"/>
            <a:t>A</a:t>
          </a:r>
        </a:p>
      </dgm:t>
    </dgm:pt>
    <dgm:pt modelId="{D620C711-2086-4947-98CC-B7ED74F4A536}" type="parTrans" cxnId="{02C134F9-A102-499B-BD05-03D98764C88C}">
      <dgm:prSet/>
      <dgm:spPr/>
      <dgm:t>
        <a:bodyPr/>
        <a:lstStyle/>
        <a:p>
          <a:endParaRPr lang="cs-CZ"/>
        </a:p>
      </dgm:t>
    </dgm:pt>
    <dgm:pt modelId="{DFF551C6-F763-4428-ACB9-6BA37EF055FD}" type="sibTrans" cxnId="{02C134F9-A102-499B-BD05-03D98764C88C}">
      <dgm:prSet/>
      <dgm:spPr/>
      <dgm:t>
        <a:bodyPr/>
        <a:lstStyle/>
        <a:p>
          <a:endParaRPr lang="cs-CZ"/>
        </a:p>
      </dgm:t>
    </dgm:pt>
    <dgm:pt modelId="{426B89D0-1765-41D9-8C56-78BE9ADDD407}">
      <dgm:prSet phldrT="[Text]" custT="1"/>
      <dgm:spPr/>
      <dgm:t>
        <a:bodyPr/>
        <a:lstStyle/>
        <a:p>
          <a:r>
            <a:rPr lang="cs-CZ" sz="2000" dirty="0"/>
            <a:t>Akceptovatelný</a:t>
          </a:r>
        </a:p>
      </dgm:t>
    </dgm:pt>
    <dgm:pt modelId="{2BD7FB78-0BD3-4587-A538-153554525497}" type="parTrans" cxnId="{C8AC086A-C317-41FA-9E03-079F0E61A755}">
      <dgm:prSet/>
      <dgm:spPr/>
      <dgm:t>
        <a:bodyPr/>
        <a:lstStyle/>
        <a:p>
          <a:endParaRPr lang="cs-CZ"/>
        </a:p>
      </dgm:t>
    </dgm:pt>
    <dgm:pt modelId="{D4798B43-884B-4A73-B482-76DFD4863806}" type="sibTrans" cxnId="{C8AC086A-C317-41FA-9E03-079F0E61A755}">
      <dgm:prSet/>
      <dgm:spPr/>
      <dgm:t>
        <a:bodyPr/>
        <a:lstStyle/>
        <a:p>
          <a:endParaRPr lang="cs-CZ"/>
        </a:p>
      </dgm:t>
    </dgm:pt>
    <dgm:pt modelId="{191D1897-B54B-42DB-B1F7-04801DD09791}">
      <dgm:prSet phldrT="[Text]" custT="1"/>
      <dgm:spPr/>
      <dgm:t>
        <a:bodyPr/>
        <a:lstStyle/>
        <a:p>
          <a:r>
            <a:rPr lang="cs-CZ" sz="2000" dirty="0"/>
            <a:t>Je cíl dostatečně atraktivní vzhledem k nákladům? Bude schválen?</a:t>
          </a:r>
        </a:p>
      </dgm:t>
    </dgm:pt>
    <dgm:pt modelId="{0B73501A-D70D-4C69-B0F6-DE371B2EE727}" type="parTrans" cxnId="{62676A41-AC2D-40CE-9D14-E76B0A58B8AC}">
      <dgm:prSet/>
      <dgm:spPr/>
      <dgm:t>
        <a:bodyPr/>
        <a:lstStyle/>
        <a:p>
          <a:endParaRPr lang="cs-CZ"/>
        </a:p>
      </dgm:t>
    </dgm:pt>
    <dgm:pt modelId="{0343F49E-BFB7-4B5F-A717-F93A8B72150E}" type="sibTrans" cxnId="{62676A41-AC2D-40CE-9D14-E76B0A58B8AC}">
      <dgm:prSet/>
      <dgm:spPr/>
      <dgm:t>
        <a:bodyPr/>
        <a:lstStyle/>
        <a:p>
          <a:endParaRPr lang="cs-CZ"/>
        </a:p>
      </dgm:t>
    </dgm:pt>
    <dgm:pt modelId="{FA6A660B-FD4B-48E5-9C15-0F72FCBF56A9}">
      <dgm:prSet phldrT="[Text]" custT="1"/>
      <dgm:spPr/>
      <dgm:t>
        <a:bodyPr/>
        <a:lstStyle/>
        <a:p>
          <a:r>
            <a:rPr lang="cs-CZ" sz="2000" dirty="0"/>
            <a:t>R</a:t>
          </a:r>
        </a:p>
      </dgm:t>
    </dgm:pt>
    <dgm:pt modelId="{3E2BD437-8A1B-4DDA-BFE9-01407EE0AD01}" type="parTrans" cxnId="{681C4C89-BAFA-4EB4-BE34-8A76477A0D91}">
      <dgm:prSet/>
      <dgm:spPr/>
      <dgm:t>
        <a:bodyPr/>
        <a:lstStyle/>
        <a:p>
          <a:endParaRPr lang="cs-CZ"/>
        </a:p>
      </dgm:t>
    </dgm:pt>
    <dgm:pt modelId="{D63DDEBF-972C-4645-8E96-9353EA15EB36}" type="sibTrans" cxnId="{681C4C89-BAFA-4EB4-BE34-8A76477A0D91}">
      <dgm:prSet/>
      <dgm:spPr/>
      <dgm:t>
        <a:bodyPr/>
        <a:lstStyle/>
        <a:p>
          <a:endParaRPr lang="cs-CZ"/>
        </a:p>
      </dgm:t>
    </dgm:pt>
    <dgm:pt modelId="{847D7D51-8E26-4796-BABC-3F3EA59F4098}">
      <dgm:prSet phldrT="[Text]" custT="1"/>
      <dgm:spPr/>
      <dgm:t>
        <a:bodyPr/>
        <a:lstStyle/>
        <a:p>
          <a:r>
            <a:rPr lang="cs-CZ" sz="2000" dirty="0"/>
            <a:t>T</a:t>
          </a:r>
        </a:p>
      </dgm:t>
    </dgm:pt>
    <dgm:pt modelId="{4F0A9B96-36BC-48B4-809B-EB989F060894}" type="parTrans" cxnId="{85D10E48-930E-4247-88E5-CDA8BEA2C3A8}">
      <dgm:prSet/>
      <dgm:spPr/>
      <dgm:t>
        <a:bodyPr/>
        <a:lstStyle/>
        <a:p>
          <a:endParaRPr lang="cs-CZ"/>
        </a:p>
      </dgm:t>
    </dgm:pt>
    <dgm:pt modelId="{877E2E27-3489-4055-AF58-279023E9FEE9}" type="sibTrans" cxnId="{85D10E48-930E-4247-88E5-CDA8BEA2C3A8}">
      <dgm:prSet/>
      <dgm:spPr/>
      <dgm:t>
        <a:bodyPr/>
        <a:lstStyle/>
        <a:p>
          <a:endParaRPr lang="cs-CZ"/>
        </a:p>
      </dgm:t>
    </dgm:pt>
    <dgm:pt modelId="{1A1CF727-B55C-48A5-84F7-6D9260C52A3E}">
      <dgm:prSet custT="1"/>
      <dgm:spPr/>
      <dgm:t>
        <a:bodyPr/>
        <a:lstStyle/>
        <a:p>
          <a:r>
            <a:rPr lang="cs-CZ" sz="2000" dirty="0"/>
            <a:t>Reálný</a:t>
          </a:r>
        </a:p>
      </dgm:t>
    </dgm:pt>
    <dgm:pt modelId="{342887D9-F733-44B5-AF59-51072234B64F}" type="parTrans" cxnId="{0C50B49B-925E-44C7-8D7B-868610240BF5}">
      <dgm:prSet/>
      <dgm:spPr/>
      <dgm:t>
        <a:bodyPr/>
        <a:lstStyle/>
        <a:p>
          <a:endParaRPr lang="cs-CZ"/>
        </a:p>
      </dgm:t>
    </dgm:pt>
    <dgm:pt modelId="{E2C5D9A2-7602-4593-9F3D-203BCC8D595A}" type="sibTrans" cxnId="{0C50B49B-925E-44C7-8D7B-868610240BF5}">
      <dgm:prSet/>
      <dgm:spPr/>
      <dgm:t>
        <a:bodyPr/>
        <a:lstStyle/>
        <a:p>
          <a:endParaRPr lang="cs-CZ"/>
        </a:p>
      </dgm:t>
    </dgm:pt>
    <dgm:pt modelId="{774AAAEE-D34A-4866-AF30-6F1EE96DB386}">
      <dgm:prSet custT="1"/>
      <dgm:spPr/>
      <dgm:t>
        <a:bodyPr/>
        <a:lstStyle/>
        <a:p>
          <a:r>
            <a:rPr lang="cs-CZ" sz="2000" dirty="0"/>
            <a:t>Je stanovený cíl skutečně reálný?</a:t>
          </a:r>
        </a:p>
      </dgm:t>
    </dgm:pt>
    <dgm:pt modelId="{556D2BC7-B053-4D40-A467-4E982D541F56}" type="parTrans" cxnId="{0B55A375-C79D-480E-8D5F-7FB08D580FF4}">
      <dgm:prSet/>
      <dgm:spPr/>
      <dgm:t>
        <a:bodyPr/>
        <a:lstStyle/>
        <a:p>
          <a:endParaRPr lang="cs-CZ"/>
        </a:p>
      </dgm:t>
    </dgm:pt>
    <dgm:pt modelId="{8274B81B-DA49-43CC-BBE4-2E099F9BE379}" type="sibTrans" cxnId="{0B55A375-C79D-480E-8D5F-7FB08D580FF4}">
      <dgm:prSet/>
      <dgm:spPr/>
      <dgm:t>
        <a:bodyPr/>
        <a:lstStyle/>
        <a:p>
          <a:endParaRPr lang="cs-CZ"/>
        </a:p>
      </dgm:t>
    </dgm:pt>
    <dgm:pt modelId="{E0436497-9028-4677-9F0B-8F5684EB7250}">
      <dgm:prSet phldrT="[Text]" custT="1"/>
      <dgm:spPr/>
      <dgm:t>
        <a:bodyPr/>
        <a:lstStyle/>
        <a:p>
          <a:r>
            <a:rPr lang="cs-CZ" sz="2000" dirty="0"/>
            <a:t>Časově ohraničený</a:t>
          </a:r>
        </a:p>
      </dgm:t>
    </dgm:pt>
    <dgm:pt modelId="{F3BFF16C-D528-4EAE-9BD2-45A28D3C17CC}" type="parTrans" cxnId="{015F49F4-C0DB-4291-9095-17FDC31C8BDE}">
      <dgm:prSet/>
      <dgm:spPr/>
      <dgm:t>
        <a:bodyPr/>
        <a:lstStyle/>
        <a:p>
          <a:endParaRPr lang="cs-CZ"/>
        </a:p>
      </dgm:t>
    </dgm:pt>
    <dgm:pt modelId="{31B44AA7-34F0-4AEA-9BD9-F5D7185BFB0C}" type="sibTrans" cxnId="{015F49F4-C0DB-4291-9095-17FDC31C8BDE}">
      <dgm:prSet/>
      <dgm:spPr/>
      <dgm:t>
        <a:bodyPr/>
        <a:lstStyle/>
        <a:p>
          <a:endParaRPr lang="cs-CZ"/>
        </a:p>
      </dgm:t>
    </dgm:pt>
    <dgm:pt modelId="{DB30ED82-7166-472D-AEFF-F7ED7453E6FB}">
      <dgm:prSet phldrT="[Text]" custT="1"/>
      <dgm:spPr/>
      <dgm:t>
        <a:bodyPr/>
        <a:lstStyle/>
        <a:p>
          <a:r>
            <a:rPr lang="cs-CZ" sz="2000" dirty="0"/>
            <a:t>Máte dostatek času na dosažení cíle?</a:t>
          </a:r>
        </a:p>
      </dgm:t>
    </dgm:pt>
    <dgm:pt modelId="{543EC9E0-C113-446E-8140-39F89686D8A1}" type="parTrans" cxnId="{AF29FB9F-34C0-45F1-A3CF-C146CEEDF608}">
      <dgm:prSet/>
      <dgm:spPr/>
      <dgm:t>
        <a:bodyPr/>
        <a:lstStyle/>
        <a:p>
          <a:endParaRPr lang="cs-CZ"/>
        </a:p>
      </dgm:t>
    </dgm:pt>
    <dgm:pt modelId="{29611307-1333-4D32-B5DF-598983A3C21F}" type="sibTrans" cxnId="{AF29FB9F-34C0-45F1-A3CF-C146CEEDF608}">
      <dgm:prSet/>
      <dgm:spPr/>
      <dgm:t>
        <a:bodyPr/>
        <a:lstStyle/>
        <a:p>
          <a:endParaRPr lang="cs-CZ"/>
        </a:p>
      </dgm:t>
    </dgm:pt>
    <dgm:pt modelId="{5676F254-4433-41C0-A535-462A2E8F9673}" type="pres">
      <dgm:prSet presAssocID="{8E94C992-8042-4A0F-9479-CDAC3AD2D5E8}" presName="linearFlow" presStyleCnt="0">
        <dgm:presLayoutVars>
          <dgm:dir/>
          <dgm:animLvl val="lvl"/>
          <dgm:resizeHandles val="exact"/>
        </dgm:presLayoutVars>
      </dgm:prSet>
      <dgm:spPr/>
    </dgm:pt>
    <dgm:pt modelId="{6108AAE4-50A4-4A4F-803B-8875731EC28F}" type="pres">
      <dgm:prSet presAssocID="{A4F1CE0B-CA94-48CC-9907-1916608703D9}" presName="composite" presStyleCnt="0"/>
      <dgm:spPr/>
    </dgm:pt>
    <dgm:pt modelId="{B3553929-7748-4090-9883-3714F9C632A2}" type="pres">
      <dgm:prSet presAssocID="{A4F1CE0B-CA94-48CC-9907-1916608703D9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3DCFB2C8-E119-4100-956C-55BA6B8F5038}" type="pres">
      <dgm:prSet presAssocID="{A4F1CE0B-CA94-48CC-9907-1916608703D9}" presName="descendantText" presStyleLbl="alignAcc1" presStyleIdx="0" presStyleCnt="5" custScaleY="134301">
        <dgm:presLayoutVars>
          <dgm:bulletEnabled val="1"/>
        </dgm:presLayoutVars>
      </dgm:prSet>
      <dgm:spPr/>
    </dgm:pt>
    <dgm:pt modelId="{948747C6-B6F2-43D5-AE4A-60B047DED8DE}" type="pres">
      <dgm:prSet presAssocID="{C38DFB36-407B-4E28-9FAB-EEB793A9CB19}" presName="sp" presStyleCnt="0"/>
      <dgm:spPr/>
    </dgm:pt>
    <dgm:pt modelId="{74B72CFC-4DC9-4F17-8BD2-7344263FA5F4}" type="pres">
      <dgm:prSet presAssocID="{1A26DA6A-6101-4CF9-9E20-A5EED77920ED}" presName="composite" presStyleCnt="0"/>
      <dgm:spPr/>
    </dgm:pt>
    <dgm:pt modelId="{76B2F38E-F6E0-45D4-A604-5849B1265C17}" type="pres">
      <dgm:prSet presAssocID="{1A26DA6A-6101-4CF9-9E20-A5EED77920ED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452DB7FC-58BF-4E85-BDC4-B58F75E8973C}" type="pres">
      <dgm:prSet presAssocID="{1A26DA6A-6101-4CF9-9E20-A5EED77920ED}" presName="descendantText" presStyleLbl="alignAcc1" presStyleIdx="1" presStyleCnt="5">
        <dgm:presLayoutVars>
          <dgm:bulletEnabled val="1"/>
        </dgm:presLayoutVars>
      </dgm:prSet>
      <dgm:spPr/>
    </dgm:pt>
    <dgm:pt modelId="{EFBCAE77-B1A7-4FD6-8353-BFD0B0EC2026}" type="pres">
      <dgm:prSet presAssocID="{F4093AC6-C04B-4194-B8F1-41F724CE09E2}" presName="sp" presStyleCnt="0"/>
      <dgm:spPr/>
    </dgm:pt>
    <dgm:pt modelId="{C30FA16E-28E4-4950-896A-54968BF586A1}" type="pres">
      <dgm:prSet presAssocID="{F066F6BB-CB2F-4734-958F-FC46859648E3}" presName="composite" presStyleCnt="0"/>
      <dgm:spPr/>
    </dgm:pt>
    <dgm:pt modelId="{11C84A93-FDE2-42D4-8B26-B0D6EFFD5B29}" type="pres">
      <dgm:prSet presAssocID="{F066F6BB-CB2F-4734-958F-FC46859648E3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19E81A88-CA76-4317-AF1D-41B8B7A9DF3D}" type="pres">
      <dgm:prSet presAssocID="{F066F6BB-CB2F-4734-958F-FC46859648E3}" presName="descendantText" presStyleLbl="alignAcc1" presStyleIdx="2" presStyleCnt="5">
        <dgm:presLayoutVars>
          <dgm:bulletEnabled val="1"/>
        </dgm:presLayoutVars>
      </dgm:prSet>
      <dgm:spPr/>
    </dgm:pt>
    <dgm:pt modelId="{94375E3C-5422-419E-9AA0-F4D860BEDC6B}" type="pres">
      <dgm:prSet presAssocID="{DFF551C6-F763-4428-ACB9-6BA37EF055FD}" presName="sp" presStyleCnt="0"/>
      <dgm:spPr/>
    </dgm:pt>
    <dgm:pt modelId="{88C1AA3D-242B-48D2-A532-48721CB48978}" type="pres">
      <dgm:prSet presAssocID="{FA6A660B-FD4B-48E5-9C15-0F72FCBF56A9}" presName="composite" presStyleCnt="0"/>
      <dgm:spPr/>
    </dgm:pt>
    <dgm:pt modelId="{BF36DC68-BEF3-4E43-BA6B-9721683EE85C}" type="pres">
      <dgm:prSet presAssocID="{FA6A660B-FD4B-48E5-9C15-0F72FCBF56A9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A5CF9DFF-7A5A-4321-B1FA-79D3250C1EE9}" type="pres">
      <dgm:prSet presAssocID="{FA6A660B-FD4B-48E5-9C15-0F72FCBF56A9}" presName="descendantText" presStyleLbl="alignAcc1" presStyleIdx="3" presStyleCnt="5">
        <dgm:presLayoutVars>
          <dgm:bulletEnabled val="1"/>
        </dgm:presLayoutVars>
      </dgm:prSet>
      <dgm:spPr/>
    </dgm:pt>
    <dgm:pt modelId="{43BB82DC-3E7A-48AD-B27E-1B3ED1ACCEDC}" type="pres">
      <dgm:prSet presAssocID="{D63DDEBF-972C-4645-8E96-9353EA15EB36}" presName="sp" presStyleCnt="0"/>
      <dgm:spPr/>
    </dgm:pt>
    <dgm:pt modelId="{CEA21059-D9C5-4D88-B579-8A2BC72B6D3C}" type="pres">
      <dgm:prSet presAssocID="{847D7D51-8E26-4796-BABC-3F3EA59F4098}" presName="composite" presStyleCnt="0"/>
      <dgm:spPr/>
    </dgm:pt>
    <dgm:pt modelId="{13B12507-0B21-4ECA-99D1-AAC00C7B0272}" type="pres">
      <dgm:prSet presAssocID="{847D7D51-8E26-4796-BABC-3F3EA59F4098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90DC0EDD-90F4-4453-A1C3-D934BE87A5EB}" type="pres">
      <dgm:prSet presAssocID="{847D7D51-8E26-4796-BABC-3F3EA59F4098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4FCF9C07-896E-49E1-A5AA-DCE0F01DB595}" srcId="{1A26DA6A-6101-4CF9-9E20-A5EED77920ED}" destId="{39C4FB6E-4AAD-4B72-B1E7-0436D49425B6}" srcOrd="0" destOrd="0" parTransId="{FA8EE5F0-6835-4179-84B1-1597B842A7BC}" sibTransId="{459DFB22-1C4E-4734-97CA-CD82AFDA96F5}"/>
    <dgm:cxn modelId="{EC457C12-7167-4EE9-9F54-C4FBA9A775F1}" type="presOf" srcId="{39C4FB6E-4AAD-4B72-B1E7-0436D49425B6}" destId="{452DB7FC-58BF-4E85-BDC4-B58F75E8973C}" srcOrd="0" destOrd="0" presId="urn:microsoft.com/office/officeart/2005/8/layout/chevron2"/>
    <dgm:cxn modelId="{17870C17-7612-40A9-931C-38B8A31B3370}" type="presOf" srcId="{191D1897-B54B-42DB-B1F7-04801DD09791}" destId="{19E81A88-CA76-4317-AF1D-41B8B7A9DF3D}" srcOrd="0" destOrd="1" presId="urn:microsoft.com/office/officeart/2005/8/layout/chevron2"/>
    <dgm:cxn modelId="{1E4EC624-DA85-4922-B3C8-85D230919B19}" srcId="{8E94C992-8042-4A0F-9479-CDAC3AD2D5E8}" destId="{1A26DA6A-6101-4CF9-9E20-A5EED77920ED}" srcOrd="1" destOrd="0" parTransId="{7E1CD433-C3FA-4EB5-A9A1-276CB5ABB3A2}" sibTransId="{F4093AC6-C04B-4194-B8F1-41F724CE09E2}"/>
    <dgm:cxn modelId="{7E3BF928-2AF2-4E88-BDCA-35C96D5B312F}" srcId="{A4F1CE0B-CA94-48CC-9907-1916608703D9}" destId="{A3477F7C-15F5-41D6-AD87-E5874B6AD088}" srcOrd="1" destOrd="0" parTransId="{14E3391E-41D1-400D-88BB-25EF4128F4AB}" sibTransId="{13A34802-2E23-4CA6-912B-BC0A823A025E}"/>
    <dgm:cxn modelId="{A93BBB2C-299F-46D7-8A78-7D57DA7ACAC3}" type="presOf" srcId="{847D7D51-8E26-4796-BABC-3F3EA59F4098}" destId="{13B12507-0B21-4ECA-99D1-AAC00C7B0272}" srcOrd="0" destOrd="0" presId="urn:microsoft.com/office/officeart/2005/8/layout/chevron2"/>
    <dgm:cxn modelId="{8589845D-95A8-4BA3-84B9-24153CF11522}" type="presOf" srcId="{426B89D0-1765-41D9-8C56-78BE9ADDD407}" destId="{19E81A88-CA76-4317-AF1D-41B8B7A9DF3D}" srcOrd="0" destOrd="0" presId="urn:microsoft.com/office/officeart/2005/8/layout/chevron2"/>
    <dgm:cxn modelId="{62676A41-AC2D-40CE-9D14-E76B0A58B8AC}" srcId="{F066F6BB-CB2F-4734-958F-FC46859648E3}" destId="{191D1897-B54B-42DB-B1F7-04801DD09791}" srcOrd="1" destOrd="0" parTransId="{0B73501A-D70D-4C69-B0F6-DE371B2EE727}" sibTransId="{0343F49E-BFB7-4B5F-A717-F93A8B72150E}"/>
    <dgm:cxn modelId="{85D10E48-930E-4247-88E5-CDA8BEA2C3A8}" srcId="{8E94C992-8042-4A0F-9479-CDAC3AD2D5E8}" destId="{847D7D51-8E26-4796-BABC-3F3EA59F4098}" srcOrd="4" destOrd="0" parTransId="{4F0A9B96-36BC-48B4-809B-EB989F060894}" sibTransId="{877E2E27-3489-4055-AF58-279023E9FEE9}"/>
    <dgm:cxn modelId="{FCFF3C68-4B98-43A3-877F-77A012AD40E4}" srcId="{8E94C992-8042-4A0F-9479-CDAC3AD2D5E8}" destId="{A4F1CE0B-CA94-48CC-9907-1916608703D9}" srcOrd="0" destOrd="0" parTransId="{31CA1488-FC32-4A50-8A3E-342DAA2D2A69}" sibTransId="{C38DFB36-407B-4E28-9FAB-EEB793A9CB19}"/>
    <dgm:cxn modelId="{C8AC086A-C317-41FA-9E03-079F0E61A755}" srcId="{F066F6BB-CB2F-4734-958F-FC46859648E3}" destId="{426B89D0-1765-41D9-8C56-78BE9ADDD407}" srcOrd="0" destOrd="0" parTransId="{2BD7FB78-0BD3-4587-A538-153554525497}" sibTransId="{D4798B43-884B-4A73-B482-76DFD4863806}"/>
    <dgm:cxn modelId="{6599FB4D-CAD0-4E60-A42C-CB6FAA636D30}" type="presOf" srcId="{FB0D00DE-0568-4E9E-B4B2-D4552F27109F}" destId="{3DCFB2C8-E119-4100-956C-55BA6B8F5038}" srcOrd="0" destOrd="0" presId="urn:microsoft.com/office/officeart/2005/8/layout/chevron2"/>
    <dgm:cxn modelId="{0B55A375-C79D-480E-8D5F-7FB08D580FF4}" srcId="{FA6A660B-FD4B-48E5-9C15-0F72FCBF56A9}" destId="{774AAAEE-D34A-4866-AF30-6F1EE96DB386}" srcOrd="1" destOrd="0" parTransId="{556D2BC7-B053-4D40-A467-4E982D541F56}" sibTransId="{8274B81B-DA49-43CC-BBE4-2E099F9BE379}"/>
    <dgm:cxn modelId="{412DF757-46F8-476A-81EC-44E40D8C98C9}" srcId="{1A26DA6A-6101-4CF9-9E20-A5EED77920ED}" destId="{40184971-ABE2-4DC2-AD50-9D68C9D59189}" srcOrd="1" destOrd="0" parTransId="{117D2CEE-3449-490D-A44E-7CEE2CB0C76D}" sibTransId="{82F48D23-1F5C-437D-94CC-28E19436290B}"/>
    <dgm:cxn modelId="{7875C77B-3E96-4BF5-8DD8-D9A7647C0251}" type="presOf" srcId="{DB30ED82-7166-472D-AEFF-F7ED7453E6FB}" destId="{90DC0EDD-90F4-4453-A1C3-D934BE87A5EB}" srcOrd="0" destOrd="1" presId="urn:microsoft.com/office/officeart/2005/8/layout/chevron2"/>
    <dgm:cxn modelId="{9F3F0C7E-562B-4169-983A-A049419838A1}" type="presOf" srcId="{E0436497-9028-4677-9F0B-8F5684EB7250}" destId="{90DC0EDD-90F4-4453-A1C3-D934BE87A5EB}" srcOrd="0" destOrd="0" presId="urn:microsoft.com/office/officeart/2005/8/layout/chevron2"/>
    <dgm:cxn modelId="{14773682-A627-4EDD-A4D3-65CEE5CDE2CA}" type="presOf" srcId="{A4F1CE0B-CA94-48CC-9907-1916608703D9}" destId="{B3553929-7748-4090-9883-3714F9C632A2}" srcOrd="0" destOrd="0" presId="urn:microsoft.com/office/officeart/2005/8/layout/chevron2"/>
    <dgm:cxn modelId="{5D299882-1210-4A4B-817E-729A6B773999}" srcId="{A4F1CE0B-CA94-48CC-9907-1916608703D9}" destId="{FB0D00DE-0568-4E9E-B4B2-D4552F27109F}" srcOrd="0" destOrd="0" parTransId="{DB6DCBCC-39B4-49F9-ADAA-064B16375979}" sibTransId="{0686FC04-7407-4D57-A79F-83537E03C5F3}"/>
    <dgm:cxn modelId="{681C4C89-BAFA-4EB4-BE34-8A76477A0D91}" srcId="{8E94C992-8042-4A0F-9479-CDAC3AD2D5E8}" destId="{FA6A660B-FD4B-48E5-9C15-0F72FCBF56A9}" srcOrd="3" destOrd="0" parTransId="{3E2BD437-8A1B-4DDA-BFE9-01407EE0AD01}" sibTransId="{D63DDEBF-972C-4645-8E96-9353EA15EB36}"/>
    <dgm:cxn modelId="{093C2692-4FC3-488A-9DCF-E44E6D78D131}" type="presOf" srcId="{1A1CF727-B55C-48A5-84F7-6D9260C52A3E}" destId="{A5CF9DFF-7A5A-4321-B1FA-79D3250C1EE9}" srcOrd="0" destOrd="0" presId="urn:microsoft.com/office/officeart/2005/8/layout/chevron2"/>
    <dgm:cxn modelId="{9052B793-37EA-4D35-940E-E51D637AC7DF}" type="presOf" srcId="{1A26DA6A-6101-4CF9-9E20-A5EED77920ED}" destId="{76B2F38E-F6E0-45D4-A604-5849B1265C17}" srcOrd="0" destOrd="0" presId="urn:microsoft.com/office/officeart/2005/8/layout/chevron2"/>
    <dgm:cxn modelId="{0C50B49B-925E-44C7-8D7B-868610240BF5}" srcId="{FA6A660B-FD4B-48E5-9C15-0F72FCBF56A9}" destId="{1A1CF727-B55C-48A5-84F7-6D9260C52A3E}" srcOrd="0" destOrd="0" parTransId="{342887D9-F733-44B5-AF59-51072234B64F}" sibTransId="{E2C5D9A2-7602-4593-9F3D-203BCC8D595A}"/>
    <dgm:cxn modelId="{50DA849E-BE35-437C-9484-E7BA65E65989}" type="presOf" srcId="{F066F6BB-CB2F-4734-958F-FC46859648E3}" destId="{11C84A93-FDE2-42D4-8B26-B0D6EFFD5B29}" srcOrd="0" destOrd="0" presId="urn:microsoft.com/office/officeart/2005/8/layout/chevron2"/>
    <dgm:cxn modelId="{AF29FB9F-34C0-45F1-A3CF-C146CEEDF608}" srcId="{847D7D51-8E26-4796-BABC-3F3EA59F4098}" destId="{DB30ED82-7166-472D-AEFF-F7ED7453E6FB}" srcOrd="1" destOrd="0" parTransId="{543EC9E0-C113-446E-8140-39F89686D8A1}" sibTransId="{29611307-1333-4D32-B5DF-598983A3C21F}"/>
    <dgm:cxn modelId="{F37886AD-D898-4C79-A3F4-400960CF2649}" type="presOf" srcId="{774AAAEE-D34A-4866-AF30-6F1EE96DB386}" destId="{A5CF9DFF-7A5A-4321-B1FA-79D3250C1EE9}" srcOrd="0" destOrd="1" presId="urn:microsoft.com/office/officeart/2005/8/layout/chevron2"/>
    <dgm:cxn modelId="{24C1A3C1-4105-4EC2-9839-4BBCC7EBB60B}" type="presOf" srcId="{40184971-ABE2-4DC2-AD50-9D68C9D59189}" destId="{452DB7FC-58BF-4E85-BDC4-B58F75E8973C}" srcOrd="0" destOrd="1" presId="urn:microsoft.com/office/officeart/2005/8/layout/chevron2"/>
    <dgm:cxn modelId="{1213FFCB-BEEF-4ADD-A324-3722537F2BF6}" type="presOf" srcId="{FA6A660B-FD4B-48E5-9C15-0F72FCBF56A9}" destId="{BF36DC68-BEF3-4E43-BA6B-9721683EE85C}" srcOrd="0" destOrd="0" presId="urn:microsoft.com/office/officeart/2005/8/layout/chevron2"/>
    <dgm:cxn modelId="{9FB4FBDC-239F-433A-8AD7-DD4DDDA59E7F}" type="presOf" srcId="{8E94C992-8042-4A0F-9479-CDAC3AD2D5E8}" destId="{5676F254-4433-41C0-A535-462A2E8F9673}" srcOrd="0" destOrd="0" presId="urn:microsoft.com/office/officeart/2005/8/layout/chevron2"/>
    <dgm:cxn modelId="{3C72D1E8-5DF9-410D-B8AD-57E45B4AFDE3}" type="presOf" srcId="{A3477F7C-15F5-41D6-AD87-E5874B6AD088}" destId="{3DCFB2C8-E119-4100-956C-55BA6B8F5038}" srcOrd="0" destOrd="1" presId="urn:microsoft.com/office/officeart/2005/8/layout/chevron2"/>
    <dgm:cxn modelId="{015F49F4-C0DB-4291-9095-17FDC31C8BDE}" srcId="{847D7D51-8E26-4796-BABC-3F3EA59F4098}" destId="{E0436497-9028-4677-9F0B-8F5684EB7250}" srcOrd="0" destOrd="0" parTransId="{F3BFF16C-D528-4EAE-9BD2-45A28D3C17CC}" sibTransId="{31B44AA7-34F0-4AEA-9BD9-F5D7185BFB0C}"/>
    <dgm:cxn modelId="{02C134F9-A102-499B-BD05-03D98764C88C}" srcId="{8E94C992-8042-4A0F-9479-CDAC3AD2D5E8}" destId="{F066F6BB-CB2F-4734-958F-FC46859648E3}" srcOrd="2" destOrd="0" parTransId="{D620C711-2086-4947-98CC-B7ED74F4A536}" sibTransId="{DFF551C6-F763-4428-ACB9-6BA37EF055FD}"/>
    <dgm:cxn modelId="{FB7CDB58-51E2-44FE-AD14-4800B3CFD5FC}" type="presParOf" srcId="{5676F254-4433-41C0-A535-462A2E8F9673}" destId="{6108AAE4-50A4-4A4F-803B-8875731EC28F}" srcOrd="0" destOrd="0" presId="urn:microsoft.com/office/officeart/2005/8/layout/chevron2"/>
    <dgm:cxn modelId="{105C0413-AD32-449A-9515-6B27FCD8ED4F}" type="presParOf" srcId="{6108AAE4-50A4-4A4F-803B-8875731EC28F}" destId="{B3553929-7748-4090-9883-3714F9C632A2}" srcOrd="0" destOrd="0" presId="urn:microsoft.com/office/officeart/2005/8/layout/chevron2"/>
    <dgm:cxn modelId="{A1D25257-8340-436E-915C-E6103C430DEE}" type="presParOf" srcId="{6108AAE4-50A4-4A4F-803B-8875731EC28F}" destId="{3DCFB2C8-E119-4100-956C-55BA6B8F5038}" srcOrd="1" destOrd="0" presId="urn:microsoft.com/office/officeart/2005/8/layout/chevron2"/>
    <dgm:cxn modelId="{762BBEB5-2941-42CB-867E-5D359E87A085}" type="presParOf" srcId="{5676F254-4433-41C0-A535-462A2E8F9673}" destId="{948747C6-B6F2-43D5-AE4A-60B047DED8DE}" srcOrd="1" destOrd="0" presId="urn:microsoft.com/office/officeart/2005/8/layout/chevron2"/>
    <dgm:cxn modelId="{A95B5C6E-513A-494E-92E5-65C28A158A7B}" type="presParOf" srcId="{5676F254-4433-41C0-A535-462A2E8F9673}" destId="{74B72CFC-4DC9-4F17-8BD2-7344263FA5F4}" srcOrd="2" destOrd="0" presId="urn:microsoft.com/office/officeart/2005/8/layout/chevron2"/>
    <dgm:cxn modelId="{52089521-AAEC-49E5-B349-557A6302C170}" type="presParOf" srcId="{74B72CFC-4DC9-4F17-8BD2-7344263FA5F4}" destId="{76B2F38E-F6E0-45D4-A604-5849B1265C17}" srcOrd="0" destOrd="0" presId="urn:microsoft.com/office/officeart/2005/8/layout/chevron2"/>
    <dgm:cxn modelId="{AF70A1BD-D7B5-47AE-8A93-73E3E5DC1FE0}" type="presParOf" srcId="{74B72CFC-4DC9-4F17-8BD2-7344263FA5F4}" destId="{452DB7FC-58BF-4E85-BDC4-B58F75E8973C}" srcOrd="1" destOrd="0" presId="urn:microsoft.com/office/officeart/2005/8/layout/chevron2"/>
    <dgm:cxn modelId="{75A1E652-BA3C-45CF-9E93-A2882E918F6D}" type="presParOf" srcId="{5676F254-4433-41C0-A535-462A2E8F9673}" destId="{EFBCAE77-B1A7-4FD6-8353-BFD0B0EC2026}" srcOrd="3" destOrd="0" presId="urn:microsoft.com/office/officeart/2005/8/layout/chevron2"/>
    <dgm:cxn modelId="{06915E00-F150-476A-A34C-3D44A2070218}" type="presParOf" srcId="{5676F254-4433-41C0-A535-462A2E8F9673}" destId="{C30FA16E-28E4-4950-896A-54968BF586A1}" srcOrd="4" destOrd="0" presId="urn:microsoft.com/office/officeart/2005/8/layout/chevron2"/>
    <dgm:cxn modelId="{877B9580-4599-4DF4-8425-E62197A01DFD}" type="presParOf" srcId="{C30FA16E-28E4-4950-896A-54968BF586A1}" destId="{11C84A93-FDE2-42D4-8B26-B0D6EFFD5B29}" srcOrd="0" destOrd="0" presId="urn:microsoft.com/office/officeart/2005/8/layout/chevron2"/>
    <dgm:cxn modelId="{9159697E-286E-405F-8AB7-BFC1E3F3A347}" type="presParOf" srcId="{C30FA16E-28E4-4950-896A-54968BF586A1}" destId="{19E81A88-CA76-4317-AF1D-41B8B7A9DF3D}" srcOrd="1" destOrd="0" presId="urn:microsoft.com/office/officeart/2005/8/layout/chevron2"/>
    <dgm:cxn modelId="{630933FA-816E-4466-8285-ECF61A86B6B6}" type="presParOf" srcId="{5676F254-4433-41C0-A535-462A2E8F9673}" destId="{94375E3C-5422-419E-9AA0-F4D860BEDC6B}" srcOrd="5" destOrd="0" presId="urn:microsoft.com/office/officeart/2005/8/layout/chevron2"/>
    <dgm:cxn modelId="{6361665A-A2D9-4BD6-804C-40B6C967D8DF}" type="presParOf" srcId="{5676F254-4433-41C0-A535-462A2E8F9673}" destId="{88C1AA3D-242B-48D2-A532-48721CB48978}" srcOrd="6" destOrd="0" presId="urn:microsoft.com/office/officeart/2005/8/layout/chevron2"/>
    <dgm:cxn modelId="{257E6FE4-CB07-44B4-9923-748D1DDE861A}" type="presParOf" srcId="{88C1AA3D-242B-48D2-A532-48721CB48978}" destId="{BF36DC68-BEF3-4E43-BA6B-9721683EE85C}" srcOrd="0" destOrd="0" presId="urn:microsoft.com/office/officeart/2005/8/layout/chevron2"/>
    <dgm:cxn modelId="{4C7406E7-CCB1-4EB4-A7FC-ABE2A836DD04}" type="presParOf" srcId="{88C1AA3D-242B-48D2-A532-48721CB48978}" destId="{A5CF9DFF-7A5A-4321-B1FA-79D3250C1EE9}" srcOrd="1" destOrd="0" presId="urn:microsoft.com/office/officeart/2005/8/layout/chevron2"/>
    <dgm:cxn modelId="{37BD9AEE-C2B6-4E9E-AB54-ADA76FA33FD7}" type="presParOf" srcId="{5676F254-4433-41C0-A535-462A2E8F9673}" destId="{43BB82DC-3E7A-48AD-B27E-1B3ED1ACCEDC}" srcOrd="7" destOrd="0" presId="urn:microsoft.com/office/officeart/2005/8/layout/chevron2"/>
    <dgm:cxn modelId="{E4E5BBFE-AB0F-40FB-B3BF-639DFE8DA271}" type="presParOf" srcId="{5676F254-4433-41C0-A535-462A2E8F9673}" destId="{CEA21059-D9C5-4D88-B579-8A2BC72B6D3C}" srcOrd="8" destOrd="0" presId="urn:microsoft.com/office/officeart/2005/8/layout/chevron2"/>
    <dgm:cxn modelId="{35ACBA32-0D4E-4149-8B1F-127BFA010C21}" type="presParOf" srcId="{CEA21059-D9C5-4D88-B579-8A2BC72B6D3C}" destId="{13B12507-0B21-4ECA-99D1-AAC00C7B0272}" srcOrd="0" destOrd="0" presId="urn:microsoft.com/office/officeart/2005/8/layout/chevron2"/>
    <dgm:cxn modelId="{58290E00-0391-4B62-8629-9D64944BC403}" type="presParOf" srcId="{CEA21059-D9C5-4D88-B579-8A2BC72B6D3C}" destId="{90DC0EDD-90F4-4453-A1C3-D934BE87A5E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41C599-9BD5-44B3-AE09-17BC203A06F4}">
      <dsp:nvSpPr>
        <dsp:cNvPr id="0" name=""/>
        <dsp:cNvSpPr/>
      </dsp:nvSpPr>
      <dsp:spPr>
        <a:xfrm>
          <a:off x="2411" y="350242"/>
          <a:ext cx="1912739" cy="114764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Strategický</a:t>
          </a:r>
        </a:p>
      </dsp:txBody>
      <dsp:txXfrm>
        <a:off x="2411" y="350242"/>
        <a:ext cx="1912739" cy="1147643"/>
      </dsp:txXfrm>
    </dsp:sp>
    <dsp:sp modelId="{DE596935-7F02-4667-A518-C12895FA4208}">
      <dsp:nvSpPr>
        <dsp:cNvPr id="0" name=""/>
        <dsp:cNvSpPr/>
      </dsp:nvSpPr>
      <dsp:spPr>
        <a:xfrm>
          <a:off x="2106423" y="350242"/>
          <a:ext cx="1912739" cy="114764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Výrobní</a:t>
          </a:r>
        </a:p>
      </dsp:txBody>
      <dsp:txXfrm>
        <a:off x="2106423" y="350242"/>
        <a:ext cx="1912739" cy="1147643"/>
      </dsp:txXfrm>
    </dsp:sp>
    <dsp:sp modelId="{0EA9BD7C-0B5E-4A0A-83ED-AC353E5FA63E}">
      <dsp:nvSpPr>
        <dsp:cNvPr id="0" name=""/>
        <dsp:cNvSpPr/>
      </dsp:nvSpPr>
      <dsp:spPr>
        <a:xfrm>
          <a:off x="4210436" y="350242"/>
          <a:ext cx="1912739" cy="114764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Logistický</a:t>
          </a:r>
        </a:p>
      </dsp:txBody>
      <dsp:txXfrm>
        <a:off x="4210436" y="350242"/>
        <a:ext cx="1912739" cy="1147643"/>
      </dsp:txXfrm>
    </dsp:sp>
    <dsp:sp modelId="{E87BC0F2-2334-4A8D-A205-8C3FEA5BDBAC}">
      <dsp:nvSpPr>
        <dsp:cNvPr id="0" name=""/>
        <dsp:cNvSpPr/>
      </dsp:nvSpPr>
      <dsp:spPr>
        <a:xfrm>
          <a:off x="6314449" y="350242"/>
          <a:ext cx="1912739" cy="114764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Inovační</a:t>
          </a:r>
        </a:p>
      </dsp:txBody>
      <dsp:txXfrm>
        <a:off x="6314449" y="350242"/>
        <a:ext cx="1912739" cy="1147643"/>
      </dsp:txXfrm>
    </dsp:sp>
    <dsp:sp modelId="{C789C2C9-7C66-49A2-8D83-66719C8289FD}">
      <dsp:nvSpPr>
        <dsp:cNvPr id="0" name=""/>
        <dsp:cNvSpPr/>
      </dsp:nvSpPr>
      <dsp:spPr>
        <a:xfrm>
          <a:off x="2411" y="1689159"/>
          <a:ext cx="1912739" cy="114764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 err="1"/>
            <a:t>Time</a:t>
          </a:r>
          <a:r>
            <a:rPr lang="cs-CZ" sz="2400" kern="1200" dirty="0"/>
            <a:t> management</a:t>
          </a:r>
        </a:p>
      </dsp:txBody>
      <dsp:txXfrm>
        <a:off x="2411" y="1689159"/>
        <a:ext cx="1912739" cy="1147643"/>
      </dsp:txXfrm>
    </dsp:sp>
    <dsp:sp modelId="{4B57E3D2-1FCD-45DA-9930-35058CCFACC7}">
      <dsp:nvSpPr>
        <dsp:cNvPr id="0" name=""/>
        <dsp:cNvSpPr/>
      </dsp:nvSpPr>
      <dsp:spPr>
        <a:xfrm>
          <a:off x="2106423" y="1689159"/>
          <a:ext cx="1912739" cy="114764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 err="1"/>
            <a:t>Total</a:t>
          </a:r>
          <a:r>
            <a:rPr lang="cs-CZ" sz="2400" kern="1200" dirty="0"/>
            <a:t> </a:t>
          </a:r>
          <a:r>
            <a:rPr lang="cs-CZ" sz="2400" kern="1200" dirty="0" err="1"/>
            <a:t>Quality</a:t>
          </a:r>
          <a:r>
            <a:rPr lang="cs-CZ" sz="2400" kern="1200" dirty="0"/>
            <a:t> Management</a:t>
          </a:r>
        </a:p>
      </dsp:txBody>
      <dsp:txXfrm>
        <a:off x="2106423" y="1689159"/>
        <a:ext cx="1912739" cy="1147643"/>
      </dsp:txXfrm>
    </dsp:sp>
    <dsp:sp modelId="{F60E1FDE-98C5-4201-AA6E-FC3FFA1E5C3A}">
      <dsp:nvSpPr>
        <dsp:cNvPr id="0" name=""/>
        <dsp:cNvSpPr/>
      </dsp:nvSpPr>
      <dsp:spPr>
        <a:xfrm>
          <a:off x="4210436" y="1689159"/>
          <a:ext cx="1912739" cy="114764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Správní</a:t>
          </a:r>
        </a:p>
      </dsp:txBody>
      <dsp:txXfrm>
        <a:off x="4210436" y="1689159"/>
        <a:ext cx="1912739" cy="1147643"/>
      </dsp:txXfrm>
    </dsp:sp>
    <dsp:sp modelId="{4D418D22-84A5-41F6-8DD5-696D0BC0297B}">
      <dsp:nvSpPr>
        <dsp:cNvPr id="0" name=""/>
        <dsp:cNvSpPr/>
      </dsp:nvSpPr>
      <dsp:spPr>
        <a:xfrm>
          <a:off x="6314449" y="1689159"/>
          <a:ext cx="1912739" cy="114764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Projektový</a:t>
          </a:r>
        </a:p>
      </dsp:txBody>
      <dsp:txXfrm>
        <a:off x="6314449" y="1689159"/>
        <a:ext cx="1912739" cy="1147643"/>
      </dsp:txXfrm>
    </dsp:sp>
    <dsp:sp modelId="{9879F552-4B62-49E2-BE76-9F4B616E431D}">
      <dsp:nvSpPr>
        <dsp:cNvPr id="0" name=""/>
        <dsp:cNvSpPr/>
      </dsp:nvSpPr>
      <dsp:spPr>
        <a:xfrm>
          <a:off x="2411" y="3028077"/>
          <a:ext cx="1912739" cy="114764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Procesní</a:t>
          </a:r>
        </a:p>
      </dsp:txBody>
      <dsp:txXfrm>
        <a:off x="2411" y="3028077"/>
        <a:ext cx="1912739" cy="1147643"/>
      </dsp:txXfrm>
    </dsp:sp>
    <dsp:sp modelId="{211695E3-2BC1-4CFD-B09A-6EA5B10863E0}">
      <dsp:nvSpPr>
        <dsp:cNvPr id="0" name=""/>
        <dsp:cNvSpPr/>
      </dsp:nvSpPr>
      <dsp:spPr>
        <a:xfrm>
          <a:off x="2106423" y="3028077"/>
          <a:ext cx="1912739" cy="114764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Personální</a:t>
          </a:r>
        </a:p>
      </dsp:txBody>
      <dsp:txXfrm>
        <a:off x="2106423" y="3028077"/>
        <a:ext cx="1912739" cy="1147643"/>
      </dsp:txXfrm>
    </dsp:sp>
    <dsp:sp modelId="{C738F389-0440-4D5B-A444-B529D9711A99}">
      <dsp:nvSpPr>
        <dsp:cNvPr id="0" name=""/>
        <dsp:cNvSpPr/>
      </dsp:nvSpPr>
      <dsp:spPr>
        <a:xfrm>
          <a:off x="4210436" y="3028077"/>
          <a:ext cx="1912739" cy="114764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Krizový</a:t>
          </a:r>
        </a:p>
      </dsp:txBody>
      <dsp:txXfrm>
        <a:off x="4210436" y="3028077"/>
        <a:ext cx="1912739" cy="1147643"/>
      </dsp:txXfrm>
    </dsp:sp>
    <dsp:sp modelId="{6E7F4761-E59E-421C-A27F-1F764BA1C571}">
      <dsp:nvSpPr>
        <dsp:cNvPr id="0" name=""/>
        <dsp:cNvSpPr/>
      </dsp:nvSpPr>
      <dsp:spPr>
        <a:xfrm>
          <a:off x="6314449" y="3028077"/>
          <a:ext cx="1912739" cy="114764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A další…</a:t>
          </a:r>
        </a:p>
      </dsp:txBody>
      <dsp:txXfrm>
        <a:off x="6314449" y="3028077"/>
        <a:ext cx="1912739" cy="114764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354B61-74FC-4D66-A5BD-D4CD5C0CDC40}">
      <dsp:nvSpPr>
        <dsp:cNvPr id="0" name=""/>
        <dsp:cNvSpPr/>
      </dsp:nvSpPr>
      <dsp:spPr>
        <a:xfrm>
          <a:off x="-293566" y="0"/>
          <a:ext cx="7500984" cy="9957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Identifikaci a klasifikaci požadovaných činností.</a:t>
          </a:r>
        </a:p>
      </dsp:txBody>
      <dsp:txXfrm>
        <a:off x="-264403" y="29163"/>
        <a:ext cx="6189097" cy="937385"/>
      </dsp:txXfrm>
    </dsp:sp>
    <dsp:sp modelId="{A0B13946-FF2D-4CF2-9AB5-3AD984646F26}">
      <dsp:nvSpPr>
        <dsp:cNvPr id="0" name=""/>
        <dsp:cNvSpPr/>
      </dsp:nvSpPr>
      <dsp:spPr>
        <a:xfrm>
          <a:off x="-66264" y="1176750"/>
          <a:ext cx="7705934" cy="9957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Seskupování činností potřebných pro dosažení cílů.</a:t>
          </a:r>
          <a:endParaRPr lang="cs-CZ" sz="2800" kern="1200" dirty="0"/>
        </a:p>
      </dsp:txBody>
      <dsp:txXfrm>
        <a:off x="-37101" y="1205913"/>
        <a:ext cx="6244699" cy="937385"/>
      </dsp:txXfrm>
    </dsp:sp>
    <dsp:sp modelId="{8EFCADD6-3F22-4B9E-ABA3-D44EAF6C0E97}">
      <dsp:nvSpPr>
        <dsp:cNvPr id="0" name=""/>
        <dsp:cNvSpPr/>
      </dsp:nvSpPr>
      <dsp:spPr>
        <a:xfrm>
          <a:off x="374611" y="2353500"/>
          <a:ext cx="7910489" cy="9957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Přiřazení manažera ke skupině činností s pravomocí potřebnou k dozoru nad nimi.</a:t>
          </a:r>
        </a:p>
      </dsp:txBody>
      <dsp:txXfrm>
        <a:off x="403774" y="2382663"/>
        <a:ext cx="6421902" cy="937385"/>
      </dsp:txXfrm>
    </dsp:sp>
    <dsp:sp modelId="{ADF17786-4EC7-419F-A05A-F5233590262C}">
      <dsp:nvSpPr>
        <dsp:cNvPr id="0" name=""/>
        <dsp:cNvSpPr/>
      </dsp:nvSpPr>
      <dsp:spPr>
        <a:xfrm>
          <a:off x="807225" y="3528717"/>
          <a:ext cx="7727067" cy="9957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Zabezpečení horizontální a vertikální koordinace v organizační struktuře.</a:t>
          </a:r>
          <a:endParaRPr lang="cs-CZ" sz="2800" kern="1200" dirty="0"/>
        </a:p>
      </dsp:txBody>
      <dsp:txXfrm>
        <a:off x="836388" y="3557880"/>
        <a:ext cx="6261985" cy="937385"/>
      </dsp:txXfrm>
    </dsp:sp>
    <dsp:sp modelId="{A3B6B965-18CB-48A9-8967-19E230A9CF33}">
      <dsp:nvSpPr>
        <dsp:cNvPr id="0" name=""/>
        <dsp:cNvSpPr/>
      </dsp:nvSpPr>
      <dsp:spPr>
        <a:xfrm>
          <a:off x="5879946" y="762624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900" kern="1200"/>
        </a:p>
      </dsp:txBody>
      <dsp:txXfrm>
        <a:off x="6025569" y="762624"/>
        <a:ext cx="355966" cy="487027"/>
      </dsp:txXfrm>
    </dsp:sp>
    <dsp:sp modelId="{44AD2417-D7EA-4530-9B9B-653151A30229}">
      <dsp:nvSpPr>
        <dsp:cNvPr id="0" name=""/>
        <dsp:cNvSpPr/>
      </dsp:nvSpPr>
      <dsp:spPr>
        <a:xfrm>
          <a:off x="6431329" y="1939375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900" kern="1200"/>
        </a:p>
      </dsp:txBody>
      <dsp:txXfrm>
        <a:off x="6576952" y="1939375"/>
        <a:ext cx="355966" cy="487027"/>
      </dsp:txXfrm>
    </dsp:sp>
    <dsp:sp modelId="{E5DAEE39-F749-4C03-847B-BF4D6209BD86}">
      <dsp:nvSpPr>
        <dsp:cNvPr id="0" name=""/>
        <dsp:cNvSpPr/>
      </dsp:nvSpPr>
      <dsp:spPr>
        <a:xfrm>
          <a:off x="6974483" y="3116125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900" kern="1200"/>
        </a:p>
      </dsp:txBody>
      <dsp:txXfrm>
        <a:off x="7120106" y="3116125"/>
        <a:ext cx="355966" cy="48702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664066-A86F-4038-82DB-D2D8BB0847F6}">
      <dsp:nvSpPr>
        <dsp:cNvPr id="0" name=""/>
        <dsp:cNvSpPr/>
      </dsp:nvSpPr>
      <dsp:spPr>
        <a:xfrm>
          <a:off x="460905" y="1047"/>
          <a:ext cx="3479899" cy="208793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400" kern="1200" dirty="0"/>
            <a:t>Autoritativní</a:t>
          </a:r>
        </a:p>
      </dsp:txBody>
      <dsp:txXfrm>
        <a:off x="460905" y="1047"/>
        <a:ext cx="3479899" cy="2087939"/>
      </dsp:txXfrm>
    </dsp:sp>
    <dsp:sp modelId="{8FA93877-4940-4480-912D-32B2FE2B31C3}">
      <dsp:nvSpPr>
        <dsp:cNvPr id="0" name=""/>
        <dsp:cNvSpPr/>
      </dsp:nvSpPr>
      <dsp:spPr>
        <a:xfrm>
          <a:off x="4288794" y="1047"/>
          <a:ext cx="3479899" cy="2087939"/>
        </a:xfrm>
        <a:prstGeom prst="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tint val="50000"/>
                <a:satMod val="300000"/>
              </a:schemeClr>
            </a:gs>
            <a:gs pos="35000">
              <a:schemeClr val="accent2">
                <a:hueOff val="2340759"/>
                <a:satOff val="-2919"/>
                <a:lumOff val="686"/>
                <a:alphaOff val="0"/>
                <a:tint val="37000"/>
                <a:satMod val="30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400" kern="1200" dirty="0"/>
            <a:t>Demokratický</a:t>
          </a:r>
        </a:p>
      </dsp:txBody>
      <dsp:txXfrm>
        <a:off x="4288794" y="1047"/>
        <a:ext cx="3479899" cy="2087939"/>
      </dsp:txXfrm>
    </dsp:sp>
    <dsp:sp modelId="{119D0879-FB8D-45FF-8D3E-E4B1F9FA5183}">
      <dsp:nvSpPr>
        <dsp:cNvPr id="0" name=""/>
        <dsp:cNvSpPr/>
      </dsp:nvSpPr>
      <dsp:spPr>
        <a:xfrm>
          <a:off x="2374850" y="2436976"/>
          <a:ext cx="3479899" cy="2087939"/>
        </a:xfrm>
        <a:prstGeom prst="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400" kern="1200" dirty="0"/>
            <a:t>Liberální</a:t>
          </a:r>
        </a:p>
      </dsp:txBody>
      <dsp:txXfrm>
        <a:off x="2374850" y="2436976"/>
        <a:ext cx="3479899" cy="208793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792353-BF2A-4998-840C-98E62CCBAE15}">
      <dsp:nvSpPr>
        <dsp:cNvPr id="0" name=""/>
        <dsp:cNvSpPr/>
      </dsp:nvSpPr>
      <dsp:spPr>
        <a:xfrm>
          <a:off x="460905" y="1047"/>
          <a:ext cx="3479899" cy="208793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600" kern="1200" dirty="0"/>
            <a:t>Pozitivní</a:t>
          </a:r>
        </a:p>
      </dsp:txBody>
      <dsp:txXfrm>
        <a:off x="460905" y="1047"/>
        <a:ext cx="3479899" cy="2087939"/>
      </dsp:txXfrm>
    </dsp:sp>
    <dsp:sp modelId="{2FC6A5BF-6E83-4D70-9E4B-D6A65AC1CC9B}">
      <dsp:nvSpPr>
        <dsp:cNvPr id="0" name=""/>
        <dsp:cNvSpPr/>
      </dsp:nvSpPr>
      <dsp:spPr>
        <a:xfrm>
          <a:off x="4288794" y="1047"/>
          <a:ext cx="3479899" cy="208793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600" kern="1200" dirty="0"/>
            <a:t>Negativní</a:t>
          </a:r>
        </a:p>
      </dsp:txBody>
      <dsp:txXfrm>
        <a:off x="4288794" y="1047"/>
        <a:ext cx="3479899" cy="2087939"/>
      </dsp:txXfrm>
    </dsp:sp>
    <dsp:sp modelId="{0504100D-F467-4002-8322-7708576D45FD}">
      <dsp:nvSpPr>
        <dsp:cNvPr id="0" name=""/>
        <dsp:cNvSpPr/>
      </dsp:nvSpPr>
      <dsp:spPr>
        <a:xfrm>
          <a:off x="460905" y="2436976"/>
          <a:ext cx="3479899" cy="208793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600" kern="1200" dirty="0"/>
            <a:t>Významné</a:t>
          </a:r>
        </a:p>
      </dsp:txBody>
      <dsp:txXfrm>
        <a:off x="460905" y="2436976"/>
        <a:ext cx="3479899" cy="2087939"/>
      </dsp:txXfrm>
    </dsp:sp>
    <dsp:sp modelId="{98FA9E1D-1DF4-4540-9317-AA78692FC137}">
      <dsp:nvSpPr>
        <dsp:cNvPr id="0" name=""/>
        <dsp:cNvSpPr/>
      </dsp:nvSpPr>
      <dsp:spPr>
        <a:xfrm>
          <a:off x="4288794" y="2436976"/>
          <a:ext cx="3479899" cy="208793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600" kern="1200" dirty="0"/>
            <a:t>Nevýznamné</a:t>
          </a:r>
        </a:p>
      </dsp:txBody>
      <dsp:txXfrm>
        <a:off x="4288794" y="2436976"/>
        <a:ext cx="3479899" cy="20879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F41EC0-6E8F-4D5D-AF92-1B26D5F935F6}">
      <dsp:nvSpPr>
        <dsp:cNvPr id="0" name=""/>
        <dsp:cNvSpPr/>
      </dsp:nvSpPr>
      <dsp:spPr>
        <a:xfrm>
          <a:off x="1004" y="1087611"/>
          <a:ext cx="3917900" cy="235074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Sekvenční</a:t>
          </a:r>
        </a:p>
      </dsp:txBody>
      <dsp:txXfrm>
        <a:off x="1004" y="1087611"/>
        <a:ext cx="3917900" cy="2350740"/>
      </dsp:txXfrm>
    </dsp:sp>
    <dsp:sp modelId="{C29DD50D-749C-48A5-A5FB-F3D46F655573}">
      <dsp:nvSpPr>
        <dsp:cNvPr id="0" name=""/>
        <dsp:cNvSpPr/>
      </dsp:nvSpPr>
      <dsp:spPr>
        <a:xfrm>
          <a:off x="4310695" y="1087611"/>
          <a:ext cx="3917900" cy="2350740"/>
        </a:xfrm>
        <a:prstGeom prst="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Průběžné</a:t>
          </a:r>
        </a:p>
      </dsp:txBody>
      <dsp:txXfrm>
        <a:off x="4310695" y="1087611"/>
        <a:ext cx="3917900" cy="23507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D3C8F3-2A64-4264-8C19-1EF9EBC2E8CC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Plánování</a:t>
          </a:r>
        </a:p>
      </dsp:txBody>
      <dsp:txXfrm>
        <a:off x="0" y="591343"/>
        <a:ext cx="2571749" cy="1543050"/>
      </dsp:txXfrm>
    </dsp:sp>
    <dsp:sp modelId="{06284C2D-BA51-4EA8-97AD-0C888FDE5B7E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Organizování</a:t>
          </a:r>
        </a:p>
      </dsp:txBody>
      <dsp:txXfrm>
        <a:off x="2828925" y="591343"/>
        <a:ext cx="2571749" cy="1543050"/>
      </dsp:txXfrm>
    </dsp:sp>
    <dsp:sp modelId="{CF861CAE-CF5F-49EB-8EF3-CD0BDD33D443}">
      <dsp:nvSpPr>
        <dsp:cNvPr id="0" name=""/>
        <dsp:cNvSpPr/>
      </dsp:nvSpPr>
      <dsp:spPr>
        <a:xfrm>
          <a:off x="5657849" y="604660"/>
          <a:ext cx="2571749" cy="154305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Personalistika</a:t>
          </a:r>
        </a:p>
      </dsp:txBody>
      <dsp:txXfrm>
        <a:off x="5657849" y="604660"/>
        <a:ext cx="2571749" cy="1543050"/>
      </dsp:txXfrm>
    </dsp:sp>
    <dsp:sp modelId="{8C31643D-7844-4B01-A6C5-99505D127AB6}">
      <dsp:nvSpPr>
        <dsp:cNvPr id="0" name=""/>
        <dsp:cNvSpPr/>
      </dsp:nvSpPr>
      <dsp:spPr>
        <a:xfrm>
          <a:off x="1414462" y="2391569"/>
          <a:ext cx="2571749" cy="154305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Vedení</a:t>
          </a:r>
        </a:p>
      </dsp:txBody>
      <dsp:txXfrm>
        <a:off x="1414462" y="2391569"/>
        <a:ext cx="2571749" cy="1543050"/>
      </dsp:txXfrm>
    </dsp:sp>
    <dsp:sp modelId="{7AE825CA-16A2-48DC-83A8-C6520111413C}">
      <dsp:nvSpPr>
        <dsp:cNvPr id="0" name=""/>
        <dsp:cNvSpPr/>
      </dsp:nvSpPr>
      <dsp:spPr>
        <a:xfrm>
          <a:off x="4243387" y="2391569"/>
          <a:ext cx="2571749" cy="154305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Kontrola</a:t>
          </a:r>
        </a:p>
      </dsp:txBody>
      <dsp:txXfrm>
        <a:off x="4243387" y="2391569"/>
        <a:ext cx="2571749" cy="15430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EDE50F-7866-4007-9060-34383F2EBF49}">
      <dsp:nvSpPr>
        <dsp:cNvPr id="0" name=""/>
        <dsp:cNvSpPr/>
      </dsp:nvSpPr>
      <dsp:spPr>
        <a:xfrm>
          <a:off x="460905" y="1047"/>
          <a:ext cx="3479899" cy="208793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kern="1200" dirty="0"/>
            <a:t>Analýza činnosti</a:t>
          </a:r>
        </a:p>
      </dsp:txBody>
      <dsp:txXfrm>
        <a:off x="460905" y="1047"/>
        <a:ext cx="3479899" cy="2087939"/>
      </dsp:txXfrm>
    </dsp:sp>
    <dsp:sp modelId="{78599A4F-B67B-47D7-89EC-99E452944AEC}">
      <dsp:nvSpPr>
        <dsp:cNvPr id="0" name=""/>
        <dsp:cNvSpPr/>
      </dsp:nvSpPr>
      <dsp:spPr>
        <a:xfrm>
          <a:off x="4288794" y="1047"/>
          <a:ext cx="3479899" cy="208793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kern="1200" dirty="0"/>
            <a:t>Rozhodování</a:t>
          </a:r>
        </a:p>
      </dsp:txBody>
      <dsp:txXfrm>
        <a:off x="4288794" y="1047"/>
        <a:ext cx="3479899" cy="2087939"/>
      </dsp:txXfrm>
    </dsp:sp>
    <dsp:sp modelId="{B7E9289B-96A5-4C12-A46D-ED79821C7D12}">
      <dsp:nvSpPr>
        <dsp:cNvPr id="0" name=""/>
        <dsp:cNvSpPr/>
      </dsp:nvSpPr>
      <dsp:spPr>
        <a:xfrm>
          <a:off x="460905" y="2436976"/>
          <a:ext cx="3479899" cy="208793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kern="1200" dirty="0"/>
            <a:t>Komunikace</a:t>
          </a:r>
        </a:p>
      </dsp:txBody>
      <dsp:txXfrm>
        <a:off x="460905" y="2436976"/>
        <a:ext cx="3479899" cy="2087939"/>
      </dsp:txXfrm>
    </dsp:sp>
    <dsp:sp modelId="{B11DB4BA-5218-4D26-80FB-F56724FAC720}">
      <dsp:nvSpPr>
        <dsp:cNvPr id="0" name=""/>
        <dsp:cNvSpPr/>
      </dsp:nvSpPr>
      <dsp:spPr>
        <a:xfrm>
          <a:off x="4288794" y="2436976"/>
          <a:ext cx="3479899" cy="208793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kern="1200" dirty="0"/>
            <a:t>Implementace</a:t>
          </a:r>
        </a:p>
      </dsp:txBody>
      <dsp:txXfrm>
        <a:off x="4288794" y="2436976"/>
        <a:ext cx="3479899" cy="20879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2E567A-7DAC-4B36-8D01-B5C671BF2D11}">
      <dsp:nvSpPr>
        <dsp:cNvPr id="0" name=""/>
        <dsp:cNvSpPr/>
      </dsp:nvSpPr>
      <dsp:spPr>
        <a:xfrm>
          <a:off x="460905" y="1047"/>
          <a:ext cx="3479899" cy="208793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600" kern="1200" dirty="0"/>
            <a:t>Plánování</a:t>
          </a:r>
        </a:p>
      </dsp:txBody>
      <dsp:txXfrm>
        <a:off x="460905" y="1047"/>
        <a:ext cx="3479899" cy="2087939"/>
      </dsp:txXfrm>
    </dsp:sp>
    <dsp:sp modelId="{34F7A7F7-1A52-4CBC-A681-2944EBF21707}">
      <dsp:nvSpPr>
        <dsp:cNvPr id="0" name=""/>
        <dsp:cNvSpPr/>
      </dsp:nvSpPr>
      <dsp:spPr>
        <a:xfrm>
          <a:off x="4288794" y="1047"/>
          <a:ext cx="3479899" cy="208793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600" kern="1200" dirty="0"/>
            <a:t>Organizování</a:t>
          </a:r>
        </a:p>
      </dsp:txBody>
      <dsp:txXfrm>
        <a:off x="4288794" y="1047"/>
        <a:ext cx="3479899" cy="2087939"/>
      </dsp:txXfrm>
    </dsp:sp>
    <dsp:sp modelId="{C3EF5E8C-BC65-4FDC-9DDB-77D91CB4CECF}">
      <dsp:nvSpPr>
        <dsp:cNvPr id="0" name=""/>
        <dsp:cNvSpPr/>
      </dsp:nvSpPr>
      <dsp:spPr>
        <a:xfrm>
          <a:off x="460905" y="2436976"/>
          <a:ext cx="3479899" cy="208793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600" kern="1200" dirty="0"/>
            <a:t>Vedení</a:t>
          </a:r>
        </a:p>
      </dsp:txBody>
      <dsp:txXfrm>
        <a:off x="460905" y="2436976"/>
        <a:ext cx="3479899" cy="2087939"/>
      </dsp:txXfrm>
    </dsp:sp>
    <dsp:sp modelId="{7BA901D4-6EF3-430E-A23A-CFD85DBBF675}">
      <dsp:nvSpPr>
        <dsp:cNvPr id="0" name=""/>
        <dsp:cNvSpPr/>
      </dsp:nvSpPr>
      <dsp:spPr>
        <a:xfrm>
          <a:off x="4288794" y="2436976"/>
          <a:ext cx="3479899" cy="208793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600" kern="1200" dirty="0"/>
            <a:t>Kontrola</a:t>
          </a:r>
        </a:p>
      </dsp:txBody>
      <dsp:txXfrm>
        <a:off x="4288794" y="2436976"/>
        <a:ext cx="3479899" cy="208793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209595-865E-4F41-B546-C41B57F85601}">
      <dsp:nvSpPr>
        <dsp:cNvPr id="0" name=""/>
        <dsp:cNvSpPr/>
      </dsp:nvSpPr>
      <dsp:spPr>
        <a:xfrm>
          <a:off x="460905" y="1047"/>
          <a:ext cx="3479899" cy="208793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600" kern="1200" dirty="0"/>
            <a:t>Dlouhodobé</a:t>
          </a:r>
        </a:p>
      </dsp:txBody>
      <dsp:txXfrm>
        <a:off x="460905" y="1047"/>
        <a:ext cx="3479899" cy="2087939"/>
      </dsp:txXfrm>
    </dsp:sp>
    <dsp:sp modelId="{96020116-D5DF-43A2-8060-E01A55F6CA82}">
      <dsp:nvSpPr>
        <dsp:cNvPr id="0" name=""/>
        <dsp:cNvSpPr/>
      </dsp:nvSpPr>
      <dsp:spPr>
        <a:xfrm>
          <a:off x="4288794" y="1047"/>
          <a:ext cx="3479899" cy="208793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600" kern="1200" dirty="0"/>
            <a:t>Střednědobé</a:t>
          </a:r>
        </a:p>
      </dsp:txBody>
      <dsp:txXfrm>
        <a:off x="4288794" y="1047"/>
        <a:ext cx="3479899" cy="2087939"/>
      </dsp:txXfrm>
    </dsp:sp>
    <dsp:sp modelId="{4C99D1B2-4991-4849-BC70-3F8FFADC4237}">
      <dsp:nvSpPr>
        <dsp:cNvPr id="0" name=""/>
        <dsp:cNvSpPr/>
      </dsp:nvSpPr>
      <dsp:spPr>
        <a:xfrm>
          <a:off x="2374850" y="2436976"/>
          <a:ext cx="3479899" cy="208793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600" kern="1200" dirty="0"/>
            <a:t>Krátkodobé</a:t>
          </a:r>
        </a:p>
      </dsp:txBody>
      <dsp:txXfrm>
        <a:off x="2374850" y="2436976"/>
        <a:ext cx="3479899" cy="208793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AEB271-0239-458E-8C42-5B09865A3DF8}">
      <dsp:nvSpPr>
        <dsp:cNvPr id="0" name=""/>
        <dsp:cNvSpPr/>
      </dsp:nvSpPr>
      <dsp:spPr>
        <a:xfrm>
          <a:off x="460905" y="1047"/>
          <a:ext cx="3479899" cy="208793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400" kern="1200" dirty="0"/>
            <a:t>Strategické</a:t>
          </a:r>
        </a:p>
      </dsp:txBody>
      <dsp:txXfrm>
        <a:off x="460905" y="1047"/>
        <a:ext cx="3479899" cy="2087939"/>
      </dsp:txXfrm>
    </dsp:sp>
    <dsp:sp modelId="{AFB20597-EF61-4B95-8ADF-C02478B90156}">
      <dsp:nvSpPr>
        <dsp:cNvPr id="0" name=""/>
        <dsp:cNvSpPr/>
      </dsp:nvSpPr>
      <dsp:spPr>
        <a:xfrm>
          <a:off x="4288794" y="1047"/>
          <a:ext cx="3479899" cy="208793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400" kern="1200" dirty="0"/>
            <a:t>Taktické</a:t>
          </a:r>
        </a:p>
      </dsp:txBody>
      <dsp:txXfrm>
        <a:off x="4288794" y="1047"/>
        <a:ext cx="3479899" cy="2087939"/>
      </dsp:txXfrm>
    </dsp:sp>
    <dsp:sp modelId="{8C5A791F-5B5F-453C-B86F-494EE02AC459}">
      <dsp:nvSpPr>
        <dsp:cNvPr id="0" name=""/>
        <dsp:cNvSpPr/>
      </dsp:nvSpPr>
      <dsp:spPr>
        <a:xfrm>
          <a:off x="2374850" y="2436976"/>
          <a:ext cx="3479899" cy="208793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400" kern="1200" dirty="0"/>
            <a:t>Operativní</a:t>
          </a:r>
        </a:p>
      </dsp:txBody>
      <dsp:txXfrm>
        <a:off x="2374850" y="2436976"/>
        <a:ext cx="3479899" cy="208793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553929-7748-4090-9883-3714F9C632A2}">
      <dsp:nvSpPr>
        <dsp:cNvPr id="0" name=""/>
        <dsp:cNvSpPr/>
      </dsp:nvSpPr>
      <dsp:spPr>
        <a:xfrm rot="5400000">
          <a:off x="-167120" y="299243"/>
          <a:ext cx="1114138" cy="77989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S</a:t>
          </a:r>
        </a:p>
      </dsp:txBody>
      <dsp:txXfrm rot="-5400000">
        <a:off x="1" y="522070"/>
        <a:ext cx="779896" cy="334242"/>
      </dsp:txXfrm>
    </dsp:sp>
    <dsp:sp modelId="{3DCFB2C8-E119-4100-956C-55BA6B8F5038}">
      <dsp:nvSpPr>
        <dsp:cNvPr id="0" name=""/>
        <dsp:cNvSpPr/>
      </dsp:nvSpPr>
      <dsp:spPr>
        <a:xfrm rot="5400000">
          <a:off x="4157295" y="-3369477"/>
          <a:ext cx="972594" cy="77273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b="1" kern="1200" dirty="0"/>
            <a:t>Specifický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Jak moc jste svůj cíl specifikovali? Chápou ho opravdu všechny zainteresované strany?</a:t>
          </a:r>
        </a:p>
      </dsp:txBody>
      <dsp:txXfrm rot="-5400000">
        <a:off x="779897" y="55399"/>
        <a:ext cx="7679913" cy="877638"/>
      </dsp:txXfrm>
    </dsp:sp>
    <dsp:sp modelId="{76B2F38E-F6E0-45D4-A604-5849B1265C17}">
      <dsp:nvSpPr>
        <dsp:cNvPr id="0" name=""/>
        <dsp:cNvSpPr/>
      </dsp:nvSpPr>
      <dsp:spPr>
        <a:xfrm rot="5400000">
          <a:off x="-167120" y="1299844"/>
          <a:ext cx="1114138" cy="779896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M</a:t>
          </a:r>
        </a:p>
      </dsp:txBody>
      <dsp:txXfrm rot="-5400000">
        <a:off x="1" y="1522671"/>
        <a:ext cx="779896" cy="334242"/>
      </dsp:txXfrm>
    </dsp:sp>
    <dsp:sp modelId="{452DB7FC-58BF-4E85-BDC4-B58F75E8973C}">
      <dsp:nvSpPr>
        <dsp:cNvPr id="0" name=""/>
        <dsp:cNvSpPr/>
      </dsp:nvSpPr>
      <dsp:spPr>
        <a:xfrm rot="5400000">
          <a:off x="4281497" y="-2368877"/>
          <a:ext cx="724189" cy="77273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b="1" kern="1200" dirty="0"/>
            <a:t>Měřitelný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Dokážete cíl změřit? Jak proběhne vyhodnocení?</a:t>
          </a:r>
        </a:p>
      </dsp:txBody>
      <dsp:txXfrm rot="-5400000">
        <a:off x="779896" y="1168076"/>
        <a:ext cx="7692039" cy="653485"/>
      </dsp:txXfrm>
    </dsp:sp>
    <dsp:sp modelId="{11C84A93-FDE2-42D4-8B26-B0D6EFFD5B29}">
      <dsp:nvSpPr>
        <dsp:cNvPr id="0" name=""/>
        <dsp:cNvSpPr/>
      </dsp:nvSpPr>
      <dsp:spPr>
        <a:xfrm rot="5400000">
          <a:off x="-167120" y="2300444"/>
          <a:ext cx="1114138" cy="779896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A</a:t>
          </a:r>
        </a:p>
      </dsp:txBody>
      <dsp:txXfrm rot="-5400000">
        <a:off x="1" y="2523271"/>
        <a:ext cx="779896" cy="334242"/>
      </dsp:txXfrm>
    </dsp:sp>
    <dsp:sp modelId="{19E81A88-CA76-4317-AF1D-41B8B7A9DF3D}">
      <dsp:nvSpPr>
        <dsp:cNvPr id="0" name=""/>
        <dsp:cNvSpPr/>
      </dsp:nvSpPr>
      <dsp:spPr>
        <a:xfrm rot="5400000">
          <a:off x="4281497" y="-1368276"/>
          <a:ext cx="724189" cy="77273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Akceptovatelný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Je cíl dostatečně atraktivní vzhledem k nákladům? Bude schválen?</a:t>
          </a:r>
        </a:p>
      </dsp:txBody>
      <dsp:txXfrm rot="-5400000">
        <a:off x="779896" y="2168677"/>
        <a:ext cx="7692039" cy="653485"/>
      </dsp:txXfrm>
    </dsp:sp>
    <dsp:sp modelId="{BF36DC68-BEF3-4E43-BA6B-9721683EE85C}">
      <dsp:nvSpPr>
        <dsp:cNvPr id="0" name=""/>
        <dsp:cNvSpPr/>
      </dsp:nvSpPr>
      <dsp:spPr>
        <a:xfrm rot="5400000">
          <a:off x="-167120" y="3301045"/>
          <a:ext cx="1114138" cy="779896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R</a:t>
          </a:r>
        </a:p>
      </dsp:txBody>
      <dsp:txXfrm rot="-5400000">
        <a:off x="1" y="3523872"/>
        <a:ext cx="779896" cy="334242"/>
      </dsp:txXfrm>
    </dsp:sp>
    <dsp:sp modelId="{A5CF9DFF-7A5A-4321-B1FA-79D3250C1EE9}">
      <dsp:nvSpPr>
        <dsp:cNvPr id="0" name=""/>
        <dsp:cNvSpPr/>
      </dsp:nvSpPr>
      <dsp:spPr>
        <a:xfrm rot="5400000">
          <a:off x="4281497" y="-367676"/>
          <a:ext cx="724189" cy="77273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Reálný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Je stanovený cíl skutečně reálný?</a:t>
          </a:r>
        </a:p>
      </dsp:txBody>
      <dsp:txXfrm rot="-5400000">
        <a:off x="779896" y="3169277"/>
        <a:ext cx="7692039" cy="653485"/>
      </dsp:txXfrm>
    </dsp:sp>
    <dsp:sp modelId="{13B12507-0B21-4ECA-99D1-AAC00C7B0272}">
      <dsp:nvSpPr>
        <dsp:cNvPr id="0" name=""/>
        <dsp:cNvSpPr/>
      </dsp:nvSpPr>
      <dsp:spPr>
        <a:xfrm rot="5400000">
          <a:off x="-167120" y="4301645"/>
          <a:ext cx="1114138" cy="779896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T</a:t>
          </a:r>
        </a:p>
      </dsp:txBody>
      <dsp:txXfrm rot="-5400000">
        <a:off x="1" y="4524472"/>
        <a:ext cx="779896" cy="334242"/>
      </dsp:txXfrm>
    </dsp:sp>
    <dsp:sp modelId="{90DC0EDD-90F4-4453-A1C3-D934BE87A5EB}">
      <dsp:nvSpPr>
        <dsp:cNvPr id="0" name=""/>
        <dsp:cNvSpPr/>
      </dsp:nvSpPr>
      <dsp:spPr>
        <a:xfrm rot="5400000">
          <a:off x="4281497" y="632924"/>
          <a:ext cx="724189" cy="77273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Časově ohraničený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Máte dostatek času na dosažení cíle?</a:t>
          </a:r>
        </a:p>
      </dsp:txBody>
      <dsp:txXfrm rot="-5400000">
        <a:off x="779896" y="4169877"/>
        <a:ext cx="7692039" cy="6534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3712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5" y="1"/>
            <a:ext cx="2971800" cy="493712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ECE56CB-4852-4F29-AE05-AFA7CC3A4DEE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825"/>
            <a:ext cx="2971800" cy="493712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5" y="9378825"/>
            <a:ext cx="2971800" cy="493712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CF02509-37B8-48EA-907C-9E7B5BD19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177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335" cy="493712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065" y="1"/>
            <a:ext cx="2972335" cy="493712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B8207E3-F483-4B60-BFA2-2CFB4706CE96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1" y="4690269"/>
            <a:ext cx="5486400" cy="4443412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378956"/>
            <a:ext cx="2972335" cy="493712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065" y="9378956"/>
            <a:ext cx="2972335" cy="493712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7FA91E9-D67A-406C-9C72-6918C31F2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436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505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7201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58835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284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68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156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text 2"/>
          <p:cNvSpPr>
            <a:spLocks noGrp="1"/>
          </p:cNvSpPr>
          <p:nvPr>
            <p:ph idx="1"/>
          </p:nvPr>
        </p:nvSpPr>
        <p:spPr>
          <a:xfrm>
            <a:off x="395536" y="1844824"/>
            <a:ext cx="8615065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1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8DAFA-A624-4C3C-A227-AD9B66895426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3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Management 1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789040"/>
            <a:ext cx="6400800" cy="2448272"/>
          </a:xfrm>
        </p:spPr>
        <p:txBody>
          <a:bodyPr>
            <a:noAutofit/>
          </a:bodyPr>
          <a:lstStyle/>
          <a:p>
            <a:r>
              <a:rPr lang="cs-CZ" sz="2400" dirty="0"/>
              <a:t>2021/2022 LS</a:t>
            </a:r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Ing. Pavel Kološ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6B9AB7-9B68-4983-8ABD-7FD7039B6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pilíře managementu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7E68FF-C5C9-4550-9AE8-F2292C01A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Znalosti a dovednosti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Myšlení a jeho ovlivňování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Zabývání se spolupracovníky</a:t>
            </a:r>
          </a:p>
        </p:txBody>
      </p:sp>
    </p:spTree>
    <p:extLst>
      <p:ext uri="{BB962C8B-B14F-4D97-AF65-F5344CB8AC3E}">
        <p14:creationId xmlns:p14="http://schemas.microsoft.com/office/powerpoint/2010/main" val="1704892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5F4FC7-2F32-4406-954D-8E5AD6FFE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Manažerské funkce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075927C4-316A-4142-A561-114E4A618F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827912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5D02C4BF-DFF7-4A91-A062-074BE2826EA9}"/>
              </a:ext>
            </a:extLst>
          </p:cNvPr>
          <p:cNvCxnSpPr/>
          <p:nvPr/>
        </p:nvCxnSpPr>
        <p:spPr>
          <a:xfrm flipH="1">
            <a:off x="2555776" y="1124744"/>
            <a:ext cx="1224136" cy="1440160"/>
          </a:xfrm>
          <a:prstGeom prst="straightConnector1">
            <a:avLst/>
          </a:prstGeom>
          <a:ln w="1016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9EF3CD56-A322-42A7-B7C8-C93A4EC66EAA}"/>
              </a:ext>
            </a:extLst>
          </p:cNvPr>
          <p:cNvCxnSpPr/>
          <p:nvPr/>
        </p:nvCxnSpPr>
        <p:spPr>
          <a:xfrm>
            <a:off x="5220072" y="1124744"/>
            <a:ext cx="1080120" cy="1512168"/>
          </a:xfrm>
          <a:prstGeom prst="straightConnector1">
            <a:avLst/>
          </a:prstGeom>
          <a:ln w="1016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6398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0C3FD6-89C4-4B0E-A4A1-BFD0620C6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Sekvenční manažerské funkce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922D9F00-9B51-4857-9145-ABDB8650FC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43196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29090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DD6B3E-1800-4FC1-96DC-D9BB41476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Průběžné manažerské funkce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4D481879-7E66-4789-ADAB-4E26205ABA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33612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80028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38F078-5A88-482D-BC07-74CB89A07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Management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C8BF8BB8-6CD5-4375-BB0D-5908AE9853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692412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Obrázek 6">
            <a:extLst>
              <a:ext uri="{FF2B5EF4-FFF2-40B4-BE49-F238E27FC236}">
                <a16:creationId xmlns:a16="http://schemas.microsoft.com/office/drawing/2014/main" id="{1CB99F64-3A39-4A18-879C-793458EEDC9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769935"/>
            <a:ext cx="5925230" cy="3318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294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2. Základní manažerské činnosti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39505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F1D359-2751-42AB-831C-939E96F06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manažerské činnosti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810A9AFB-BEC3-42CA-AACB-D0586E4105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517562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77182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37B35F-9232-44D0-AB12-EB97CBC2B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Plánování – definice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5F7EF15-0B6D-4433-A104-AC0B72819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Plánování zahrnuje výběr poslání a cílů a volbu činností pro jejich dosažení. Vyžaduje rozhodování, tj. výběr mezi možnostmi budoucího průběhu činností.</a:t>
            </a:r>
          </a:p>
          <a:p>
            <a:endParaRPr lang="cs-CZ" dirty="0"/>
          </a:p>
          <a:p>
            <a:r>
              <a:rPr lang="cs-CZ" dirty="0"/>
              <a:t> Plánování je vědomá činnost, jejímž účelem je „stavět mosty mezi tím, kde jsme a tím, kam se chceme dostat“.</a:t>
            </a:r>
          </a:p>
        </p:txBody>
      </p:sp>
    </p:spTree>
    <p:extLst>
      <p:ext uri="{BB962C8B-B14F-4D97-AF65-F5344CB8AC3E}">
        <p14:creationId xmlns:p14="http://schemas.microsoft.com/office/powerpoint/2010/main" val="38165266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AC3B2E-6CF5-4DF2-BFA7-597109942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Rozlišujeme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C2E9828-93BD-4509-8E7D-1B5112852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lnSpc>
                <a:spcPct val="90000"/>
              </a:lnSpc>
              <a:buFont typeface="+mj-lt"/>
              <a:buAutoNum type="arabicPeriod"/>
            </a:pPr>
            <a:r>
              <a:rPr lang="cs-CZ" altLang="cs-CZ" b="1" dirty="0">
                <a:solidFill>
                  <a:srgbClr val="FF0000"/>
                </a:solidFill>
                <a:cs typeface="Times New Roman" panose="02020603050405020304" pitchFamily="18" charset="0"/>
              </a:rPr>
              <a:t>jednotlivé druhy</a:t>
            </a:r>
            <a:r>
              <a:rPr lang="cs-CZ" altLang="cs-CZ" dirty="0">
                <a:cs typeface="Times New Roman" panose="02020603050405020304" pitchFamily="18" charset="0"/>
              </a:rPr>
              <a:t> plánovacích dokumentů, které je třeba zpracovat,</a:t>
            </a:r>
          </a:p>
          <a:p>
            <a:pPr marL="514350" indent="-514350" algn="just">
              <a:lnSpc>
                <a:spcPct val="90000"/>
              </a:lnSpc>
              <a:buFont typeface="+mj-lt"/>
              <a:buAutoNum type="arabicPeriod"/>
            </a:pPr>
            <a:r>
              <a:rPr lang="cs-CZ" altLang="cs-CZ" b="1" dirty="0">
                <a:solidFill>
                  <a:srgbClr val="FF0000"/>
                </a:solidFill>
              </a:rPr>
              <a:t>o</a:t>
            </a:r>
            <a:r>
              <a:rPr lang="cs-CZ" altLang="cs-CZ" b="1" dirty="0">
                <a:solidFill>
                  <a:srgbClr val="FF0000"/>
                </a:solidFill>
                <a:cs typeface="Times New Roman" panose="02020603050405020304" pitchFamily="18" charset="0"/>
              </a:rPr>
              <a:t>rganizační úrovně</a:t>
            </a:r>
            <a:r>
              <a:rPr lang="cs-CZ" altLang="cs-CZ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cs-CZ" altLang="cs-CZ" dirty="0">
                <a:cs typeface="Times New Roman" panose="02020603050405020304" pitchFamily="18" charset="0"/>
              </a:rPr>
              <a:t>podniku (organizace, instituce), pro které je žádoucí plánovací dokumenty vypracovat,</a:t>
            </a:r>
          </a:p>
          <a:p>
            <a:pPr marL="514350" indent="-514350" algn="just">
              <a:lnSpc>
                <a:spcPct val="90000"/>
              </a:lnSpc>
              <a:buFont typeface="+mj-lt"/>
              <a:buAutoNum type="arabicPeriod"/>
            </a:pPr>
            <a:r>
              <a:rPr lang="cs-CZ" altLang="cs-CZ" b="1" dirty="0">
                <a:solidFill>
                  <a:srgbClr val="FF0000"/>
                </a:solidFill>
                <a:cs typeface="Times New Roman" panose="02020603050405020304" pitchFamily="18" charset="0"/>
              </a:rPr>
              <a:t>věcnost</a:t>
            </a:r>
            <a:r>
              <a:rPr lang="cs-CZ" altLang="cs-CZ" b="1" dirty="0">
                <a:cs typeface="Times New Roman" panose="02020603050405020304" pitchFamily="18" charset="0"/>
              </a:rPr>
              <a:t> (procesy a činnosti),</a:t>
            </a:r>
            <a:r>
              <a:rPr lang="cs-CZ" altLang="cs-CZ" dirty="0">
                <a:cs typeface="Times New Roman" panose="02020603050405020304" pitchFamily="18" charset="0"/>
              </a:rPr>
              <a:t> na kterou jsou plánovací dokumenty orientované,</a:t>
            </a:r>
          </a:p>
          <a:p>
            <a:pPr marL="514350" indent="-514350" algn="just">
              <a:lnSpc>
                <a:spcPct val="90000"/>
              </a:lnSpc>
              <a:buFont typeface="+mj-lt"/>
              <a:buAutoNum type="arabicPeriod"/>
            </a:pPr>
            <a:r>
              <a:rPr lang="cs-CZ" altLang="cs-CZ" b="1" dirty="0">
                <a:solidFill>
                  <a:srgbClr val="FF0000"/>
                </a:solidFill>
              </a:rPr>
              <a:t>d</a:t>
            </a:r>
            <a:r>
              <a:rPr lang="cs-CZ" altLang="cs-CZ" b="1" dirty="0">
                <a:solidFill>
                  <a:srgbClr val="FF0000"/>
                </a:solidFill>
                <a:cs typeface="Times New Roman" panose="02020603050405020304" pitchFamily="18" charset="0"/>
              </a:rPr>
              <a:t>élku časového období</a:t>
            </a:r>
            <a:r>
              <a:rPr lang="cs-CZ" altLang="cs-CZ" dirty="0">
                <a:cs typeface="Times New Roman" panose="02020603050405020304" pitchFamily="18" charset="0"/>
              </a:rPr>
              <a:t>, na kterou se plánovací dokumenty vypracovávají.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97066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088ECA-A0A9-40AF-81FC-0F3795BF0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plánů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C9DD61-8B5E-4D7B-8058-890086A448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Plán činnosti – časový plán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Plán rozdělení zdrojů – distribuční plán</a:t>
            </a:r>
          </a:p>
          <a:p>
            <a:pPr marL="514350" indent="-514350">
              <a:buFont typeface="+mj-lt"/>
              <a:buAutoNum type="arabicPeriod"/>
            </a:pPr>
            <a:r>
              <a:rPr lang="cs-CZ" altLang="cs-CZ" dirty="0"/>
              <a:t>Plán  situace ve smyslu zobrazení v  prostoru – situační plán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8149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0D529C-CACF-405E-87F8-81315CC81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 přednášek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90C9E6-70E3-4BAC-A48B-1EF89F5E1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12.3.2022 Seminář</a:t>
            </a:r>
          </a:p>
          <a:p>
            <a:r>
              <a:rPr lang="cs-CZ" dirty="0"/>
              <a:t>26.3.2022 Prezentace – studenti</a:t>
            </a:r>
          </a:p>
          <a:p>
            <a:r>
              <a:rPr lang="cs-CZ" dirty="0"/>
              <a:t>9.4.2022 Samostudium – teorie</a:t>
            </a:r>
          </a:p>
          <a:p>
            <a:r>
              <a:rPr lang="cs-CZ" dirty="0"/>
              <a:t>23.4.2022 Zápočtový test, </a:t>
            </a:r>
            <a:r>
              <a:rPr lang="cs-CZ" dirty="0" err="1"/>
              <a:t>předtermín</a:t>
            </a:r>
            <a:r>
              <a:rPr lang="cs-CZ" dirty="0"/>
              <a:t> zkoušky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05462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CB6F12-A279-4AA5-99D7-022FA8B41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Časové členění plánů</a:t>
            </a:r>
            <a:br>
              <a:rPr lang="cs-CZ" dirty="0"/>
            </a:br>
            <a:r>
              <a:rPr lang="cs-CZ" dirty="0"/>
              <a:t>-roadmapy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06C22A9F-7B86-4654-8E54-F87B7AF17A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896586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50519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6F5FF2-3BBB-43DB-8290-508DF8153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Manažerské členění plánu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C2337F1E-03FC-43CF-8051-B8971AFBCE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487852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51482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49B4EC-CE24-46BA-B933-36C03A911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cíle podle zásady SMART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3A6FBC54-8D3B-4111-BF3C-1E3BC6B853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7460451"/>
              </p:ext>
            </p:extLst>
          </p:nvPr>
        </p:nvGraphicFramePr>
        <p:xfrm>
          <a:off x="457200" y="1196752"/>
          <a:ext cx="850728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680178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750DF9-73C2-4006-88E1-34453B6B2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3.Organizování – definice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95F101-1CF3-4137-913D-AD5775041F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Organizování je cílevědomou činností, jejímž cílem je, uspořádat prvky v organizační jednotce (podniku, organizaci), jejich aktivity, koordinaci a kontrolu tak, aby přispěly, maximální měrou, k dosažení cílů organizace.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59146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6399FF-7D53-4506-BBF5-1122874E1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Organizování jako proces činností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800AEB06-EE04-45EF-9551-F9CE8A3DCC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658889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11954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EEF7D5-60DF-4144-B4FC-5A39C0998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principy organizování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1C26D9-9790-48CA-A566-02F8CF4BB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Dělba práce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Pracovní specializace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Koordinace</a:t>
            </a:r>
          </a:p>
        </p:txBody>
      </p:sp>
    </p:spTree>
    <p:extLst>
      <p:ext uri="{BB962C8B-B14F-4D97-AF65-F5344CB8AC3E}">
        <p14:creationId xmlns:p14="http://schemas.microsoft.com/office/powerpoint/2010/main" val="18584645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300F9B-A2E5-45E3-AAF1-2646C84E3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Dělba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113B1C-3542-43BC-A2FF-29E230281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3600" dirty="0"/>
              <a:t>Představuje seskupování činností za účelem vytvoření formální funkční náplně jednotlivých prvků a jejich přiřazení nositelům. </a:t>
            </a:r>
          </a:p>
          <a:p>
            <a:r>
              <a:rPr lang="cs-CZ" sz="3600" dirty="0">
                <a:solidFill>
                  <a:srgbClr val="0070C0"/>
                </a:solidFill>
              </a:rPr>
              <a:t>Dělba práce je nutná z těchto důvodů:</a:t>
            </a:r>
            <a:endParaRPr lang="cs-CZ" altLang="cs-CZ" b="1" dirty="0">
              <a:solidFill>
                <a:srgbClr val="FF0000"/>
              </a:solidFill>
            </a:endParaRPr>
          </a:p>
          <a:p>
            <a:pPr lvl="1"/>
            <a:r>
              <a:rPr lang="cs-CZ" altLang="cs-CZ" b="1" dirty="0">
                <a:solidFill>
                  <a:srgbClr val="FF0000"/>
                </a:solidFill>
              </a:rPr>
              <a:t>rozsahu práce </a:t>
            </a:r>
            <a:r>
              <a:rPr lang="cs-CZ" altLang="cs-CZ" dirty="0"/>
              <a:t>(objem práce nemůže být zvládnut jedním pracovníkem);</a:t>
            </a:r>
          </a:p>
          <a:p>
            <a:pPr lvl="1"/>
            <a:r>
              <a:rPr lang="cs-CZ" altLang="cs-CZ" b="1" dirty="0">
                <a:solidFill>
                  <a:srgbClr val="FF0000"/>
                </a:solidFill>
              </a:rPr>
              <a:t>různorodosti práce </a:t>
            </a:r>
            <a:r>
              <a:rPr lang="cs-CZ" altLang="cs-CZ" dirty="0"/>
              <a:t>(provedení práce vyžaduje různé vědomosti a dovednosti, kterými nedisponuje jeden člověk);</a:t>
            </a:r>
          </a:p>
          <a:p>
            <a:pPr lvl="1"/>
            <a:r>
              <a:rPr lang="cs-CZ" altLang="cs-CZ" b="1" dirty="0">
                <a:solidFill>
                  <a:srgbClr val="FF0000"/>
                </a:solidFill>
              </a:rPr>
              <a:t>efektivnosti</a:t>
            </a:r>
            <a:r>
              <a:rPr lang="cs-CZ" altLang="cs-CZ" dirty="0"/>
              <a:t> (rozdělení nebo seskupení činností tak, aby bylo dosaženo co nejlepšího poměru mezi vstupy a výstupy).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90606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59FDAC-BAEF-494B-9A2E-4DD8D3A2F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Technika organizování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C364920-3C43-4D34-8231-5C5C4DBA0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O</a:t>
            </a:r>
            <a:r>
              <a:rPr lang="cs-CZ" dirty="0" err="1"/>
              <a:t>bjectives</a:t>
            </a:r>
            <a:r>
              <a:rPr lang="cs-CZ" dirty="0"/>
              <a:t> (cíle);</a:t>
            </a:r>
          </a:p>
          <a:p>
            <a:r>
              <a:rPr lang="cs-CZ" b="1" dirty="0" err="1">
                <a:solidFill>
                  <a:srgbClr val="FF0000"/>
                </a:solidFill>
              </a:rPr>
              <a:t>S</a:t>
            </a:r>
            <a:r>
              <a:rPr lang="cs-CZ" dirty="0" err="1"/>
              <a:t>pecialization</a:t>
            </a:r>
            <a:r>
              <a:rPr lang="cs-CZ" dirty="0"/>
              <a:t> (specializace);</a:t>
            </a:r>
          </a:p>
          <a:p>
            <a:r>
              <a:rPr lang="cs-CZ" b="1" dirty="0" err="1">
                <a:solidFill>
                  <a:srgbClr val="FF0000"/>
                </a:solidFill>
              </a:rPr>
              <a:t>C</a:t>
            </a:r>
            <a:r>
              <a:rPr lang="cs-CZ" dirty="0" err="1"/>
              <a:t>oordination</a:t>
            </a:r>
            <a:r>
              <a:rPr lang="cs-CZ" dirty="0"/>
              <a:t> (koordinace);</a:t>
            </a:r>
          </a:p>
          <a:p>
            <a:r>
              <a:rPr lang="cs-CZ" b="1" dirty="0" err="1">
                <a:solidFill>
                  <a:srgbClr val="FF0000"/>
                </a:solidFill>
              </a:rPr>
              <a:t>A</a:t>
            </a:r>
            <a:r>
              <a:rPr lang="cs-CZ" dirty="0" err="1"/>
              <a:t>uthority</a:t>
            </a:r>
            <a:r>
              <a:rPr lang="cs-CZ" dirty="0"/>
              <a:t> (pravomoc);</a:t>
            </a:r>
          </a:p>
          <a:p>
            <a:r>
              <a:rPr lang="cs-CZ" b="1" dirty="0" err="1">
                <a:solidFill>
                  <a:srgbClr val="FF0000"/>
                </a:solidFill>
              </a:rPr>
              <a:t>R</a:t>
            </a:r>
            <a:r>
              <a:rPr lang="cs-CZ" dirty="0" err="1"/>
              <a:t>esponsibility</a:t>
            </a:r>
            <a:r>
              <a:rPr lang="cs-CZ" dirty="0"/>
              <a:t> (odpovědnost).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53140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59FDAC-BAEF-494B-9A2E-4DD8D3A2F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Rozhodování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C364920-3C43-4D34-8231-5C5C4DBA0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Manažerské rozhodnutí na základě výběru nejvhodnější varianty</a:t>
            </a:r>
            <a:endParaRPr lang="cs-CZ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3CEA078-336D-417A-928B-C488AB418B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475" y="2636912"/>
            <a:ext cx="7843838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6404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D6DE89-5B90-40A2-AA6A-F97354495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5.Vedení – definice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5649073-4610-49A1-8CB6-BD47100DF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Vedení je ovlivňování lidí tak, aby byli prospěšní organizaci a napomáhali dosahování skupinových cílů. </a:t>
            </a:r>
          </a:p>
          <a:p>
            <a:r>
              <a:rPr lang="cs-CZ" dirty="0"/>
              <a:t>Ve vedení převládá interpersonální hledisko managementu.</a:t>
            </a:r>
          </a:p>
        </p:txBody>
      </p:sp>
    </p:spTree>
    <p:extLst>
      <p:ext uri="{BB962C8B-B14F-4D97-AF65-F5344CB8AC3E}">
        <p14:creationId xmlns:p14="http://schemas.microsoft.com/office/powerpoint/2010/main" val="2856409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521716-B894-4C46-A261-DB96C8DA1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Ukončení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A2DFAB-89A5-4532-8733-38ACBCFAB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Zápočet (0-35b, min.20)</a:t>
            </a:r>
          </a:p>
          <a:p>
            <a:pPr lvl="1"/>
            <a:r>
              <a:rPr lang="cs-CZ" dirty="0"/>
              <a:t>Prezentace na vybrané téma (0-10b)</a:t>
            </a:r>
          </a:p>
          <a:p>
            <a:pPr lvl="1"/>
            <a:r>
              <a:rPr lang="cs-CZ" dirty="0"/>
              <a:t>Zápočtový test (0-25b,min. 13b)</a:t>
            </a:r>
          </a:p>
          <a:p>
            <a:pPr lvl="1"/>
            <a:endParaRPr lang="cs-CZ" dirty="0"/>
          </a:p>
          <a:p>
            <a:r>
              <a:rPr lang="cs-CZ" dirty="0"/>
              <a:t>Zkouška (0-65b)</a:t>
            </a:r>
          </a:p>
          <a:p>
            <a:pPr lvl="1"/>
            <a:r>
              <a:rPr lang="cs-CZ" dirty="0"/>
              <a:t>2 otázky</a:t>
            </a:r>
          </a:p>
          <a:p>
            <a:pPr lvl="1"/>
            <a:r>
              <a:rPr lang="cs-CZ" dirty="0"/>
              <a:t>10-15min příprava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55880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614809-6CC4-4586-B06B-064BC4399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Náplň manažerské funkce vedení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804226-1792-4A2E-A6C8-34AAB1F4E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altLang="cs-CZ" dirty="0"/>
              <a:t>Usměrňovat činnost spolupracovníků</a:t>
            </a:r>
          </a:p>
          <a:p>
            <a:pPr marL="514350" indent="-514350">
              <a:buFont typeface="+mj-lt"/>
              <a:buAutoNum type="arabicPeriod"/>
            </a:pPr>
            <a:r>
              <a:rPr lang="cs-CZ" altLang="cs-CZ" dirty="0"/>
              <a:t>Zvyšovat výkonnost spolupracovníků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30706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FE5EDB-CA15-48C9-9B52-34D9B5B12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typy stylu vedení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BDED59F7-3012-4619-8D29-4A9F8AD0BF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297232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5505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542702-9838-425B-969D-1CC178ABA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Autoritativní styl vedení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503073D-9245-46ED-9C64-9E1CB14F1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Vedoucí rozhoduje sám.</a:t>
            </a:r>
          </a:p>
          <a:p>
            <a:r>
              <a:rPr lang="cs-CZ" dirty="0"/>
              <a:t>Svá rozhodnutí sděluje formou příkazu.</a:t>
            </a:r>
          </a:p>
          <a:p>
            <a:r>
              <a:rPr lang="cs-CZ" dirty="0"/>
              <a:t>Komunikace je jednoduchá a jednoznačná = shora dolů příkazy, zespoda nahoru hlášení o jejich plnění.</a:t>
            </a:r>
          </a:p>
          <a:p>
            <a:r>
              <a:rPr lang="cs-CZ" dirty="0"/>
              <a:t>Tvrdá disciplína.</a:t>
            </a:r>
          </a:p>
          <a:p>
            <a:r>
              <a:rPr lang="cs-CZ" dirty="0"/>
              <a:t>Motivace založena na autoritě.</a:t>
            </a:r>
          </a:p>
          <a:p>
            <a:r>
              <a:rPr lang="cs-CZ" dirty="0"/>
              <a:t>Výrazně figuruje hrozba trestů ze nesplnění příkazů.</a:t>
            </a:r>
          </a:p>
          <a:p>
            <a:r>
              <a:rPr lang="cs-CZ" dirty="0"/>
              <a:t>Nezbytný v krizových situacích.</a:t>
            </a:r>
          </a:p>
        </p:txBody>
      </p:sp>
    </p:spTree>
    <p:extLst>
      <p:ext uri="{BB962C8B-B14F-4D97-AF65-F5344CB8AC3E}">
        <p14:creationId xmlns:p14="http://schemas.microsoft.com/office/powerpoint/2010/main" val="23644303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44552C-1C95-4014-95D3-5A60C80F8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Demokratický styl vedení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AA80D7-D8A0-4BCB-A55E-BB07B33D8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Členové skupiny se podílejí na rozhodování.</a:t>
            </a:r>
          </a:p>
          <a:p>
            <a:r>
              <a:rPr lang="cs-CZ" dirty="0"/>
              <a:t>Snaží se získat souhlas skupiny se zavedením změn.</a:t>
            </a:r>
          </a:p>
          <a:p>
            <a:r>
              <a:rPr lang="cs-CZ" dirty="0"/>
              <a:t>Svolává členy skupiny, aby s nimi prodiskutoval určité otázky.</a:t>
            </a:r>
          </a:p>
          <a:p>
            <a:r>
              <a:rPr lang="cs-CZ" dirty="0"/>
              <a:t>Stále informuje skupinu o otázkách, které se jí týkají.</a:t>
            </a:r>
          </a:p>
          <a:p>
            <a:r>
              <a:rPr lang="cs-CZ" dirty="0"/>
              <a:t>Najde si vždy čas, aby vyslechl členy skupiny.</a:t>
            </a:r>
          </a:p>
          <a:p>
            <a:r>
              <a:rPr lang="cs-CZ" dirty="0"/>
              <a:t>Vysvětluje skupině své záměry a situaci.</a:t>
            </a:r>
          </a:p>
          <a:p>
            <a:r>
              <a:rPr lang="cs-CZ" dirty="0"/>
              <a:t>Stále se informuje, co si členové skupiny myslí a cítí.</a:t>
            </a:r>
          </a:p>
          <a:p>
            <a:r>
              <a:rPr lang="cs-CZ" dirty="0"/>
              <a:t>S uznáním vítá kritiku svého vlastního postupu.</a:t>
            </a:r>
          </a:p>
          <a:p>
            <a:r>
              <a:rPr lang="cs-CZ" dirty="0"/>
              <a:t>Dosahuje toho, že členové skupiny se v rozhovoru s ním chovají volně a nenuceně.</a:t>
            </a:r>
          </a:p>
          <a:p>
            <a:r>
              <a:rPr lang="cs-CZ" dirty="0"/>
              <a:t>Podněcuje členy, aby projevovali své myšlenky a názory.</a:t>
            </a:r>
          </a:p>
          <a:p>
            <a:r>
              <a:rPr lang="cs-CZ" dirty="0"/>
              <a:t>Snaží se prosadit návrhy, které podali členové skupiny.</a:t>
            </a:r>
          </a:p>
          <a:p>
            <a:r>
              <a:rPr lang="cs-CZ" dirty="0"/>
              <a:t>Dovoluje pracovat lidem způsoby, které sami považují za  nejlepší.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06015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815AE2-9AFB-483A-915F-28E5365AF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Liberální styl vedení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7FD4D61-01EC-4FCA-A6BB-628FE1AB3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Velká autonomie spolupracovníků.</a:t>
            </a:r>
          </a:p>
          <a:p>
            <a:r>
              <a:rPr lang="cs-CZ" dirty="0"/>
              <a:t>Vedoucí rozhoduje pouze o základních cílech.</a:t>
            </a:r>
          </a:p>
          <a:p>
            <a:r>
              <a:rPr lang="cs-CZ" dirty="0"/>
              <a:t>Hlavní role vedoucího tkví v podpoře práce spolupracovníků.</a:t>
            </a:r>
          </a:p>
          <a:p>
            <a:r>
              <a:rPr lang="cs-CZ" dirty="0"/>
              <a:t>Úspěšně aplikovatelný v podmínkách výrazně blížící se charakteristice teorie Y.</a:t>
            </a:r>
          </a:p>
          <a:p>
            <a:r>
              <a:rPr lang="cs-CZ" dirty="0"/>
              <a:t>Lze očekávat jeho rozšiřování.</a:t>
            </a:r>
          </a:p>
        </p:txBody>
      </p:sp>
    </p:spTree>
    <p:extLst>
      <p:ext uri="{BB962C8B-B14F-4D97-AF65-F5344CB8AC3E}">
        <p14:creationId xmlns:p14="http://schemas.microsoft.com/office/powerpoint/2010/main" val="5810276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D8ABF7-4302-4736-A159-7C4A0D25D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6. Kontrola – definice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6C6F99E-B396-44BA-8FA6-E2BA42582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Kontrola představuje včasné a hospodárné zjištění, rozbor a přijetí závěrů k odchylkám, které v řízeném procesu charakterizují </a:t>
            </a:r>
            <a:r>
              <a:rPr lang="cs-CZ" altLang="cs-CZ" b="1" dirty="0"/>
              <a:t>rozdíl mezi záměrem</a:t>
            </a:r>
            <a:r>
              <a:rPr lang="cs-CZ" altLang="cs-CZ" dirty="0"/>
              <a:t> (např. plánem) </a:t>
            </a:r>
            <a:r>
              <a:rPr lang="cs-CZ" altLang="cs-CZ" b="1" dirty="0"/>
              <a:t>a jeho realizací</a:t>
            </a:r>
            <a:r>
              <a:rPr lang="cs-CZ" altLang="cs-CZ" dirty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4838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7B9D3C-4DE1-4386-8B2C-BAF59394D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Odchylky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2660EE35-E3A9-45E3-AEFA-67EFCAB9D3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086467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9597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032619-3763-4F02-9A0B-CEE976E6A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kontrolních procesů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34670E0-0AD2-4802-84FA-AC5481895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obsahové náplně </a:t>
            </a:r>
          </a:p>
          <a:p>
            <a:r>
              <a:rPr lang="cs-CZ" dirty="0"/>
              <a:t>úrovně řízení </a:t>
            </a:r>
          </a:p>
          <a:p>
            <a:r>
              <a:rPr lang="cs-CZ" dirty="0"/>
              <a:t>charakteru provádění </a:t>
            </a:r>
          </a:p>
          <a:p>
            <a:pPr lvl="1"/>
            <a:r>
              <a:rPr lang="cs-CZ" dirty="0"/>
              <a:t>pravidelné a nepravidelné </a:t>
            </a:r>
          </a:p>
          <a:p>
            <a:pPr lvl="1"/>
            <a:r>
              <a:rPr lang="cs-CZ" dirty="0"/>
              <a:t>interní a externí</a:t>
            </a:r>
          </a:p>
          <a:p>
            <a:pPr lvl="1"/>
            <a:r>
              <a:rPr lang="cs-CZ" dirty="0"/>
              <a:t>preventivní</a:t>
            </a:r>
          </a:p>
          <a:p>
            <a:pPr lvl="1"/>
            <a:r>
              <a:rPr lang="cs-CZ" dirty="0"/>
              <a:t>průběžné</a:t>
            </a:r>
          </a:p>
          <a:p>
            <a:pPr lvl="1"/>
            <a:r>
              <a:rPr lang="cs-CZ" dirty="0"/>
              <a:t>následné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59806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EE4A1C-46F2-49D3-8E9E-4020714A4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kontrolní činnosti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3DF5D3-3C46-4DCF-9417-A12975F35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lnSpc>
                <a:spcPct val="90000"/>
              </a:lnSpc>
              <a:buSzPct val="85000"/>
              <a:buFontTx/>
              <a:buAutoNum type="arabicPeriod"/>
            </a:pPr>
            <a:r>
              <a:rPr lang="cs-CZ" altLang="cs-CZ" dirty="0"/>
              <a:t>Stanovení cílů kontroly</a:t>
            </a:r>
          </a:p>
          <a:p>
            <a:pPr marL="609600" indent="-609600">
              <a:lnSpc>
                <a:spcPct val="90000"/>
              </a:lnSpc>
              <a:buSzPct val="85000"/>
              <a:buFontTx/>
              <a:buAutoNum type="arabicPeriod"/>
            </a:pPr>
            <a:r>
              <a:rPr lang="cs-CZ" altLang="cs-CZ" dirty="0"/>
              <a:t>Stanovení kontrolních kritérií, měřítek a standardů</a:t>
            </a:r>
          </a:p>
          <a:p>
            <a:pPr marL="609600" indent="-609600">
              <a:lnSpc>
                <a:spcPct val="90000"/>
              </a:lnSpc>
              <a:buSzPct val="85000"/>
              <a:buFontTx/>
              <a:buAutoNum type="arabicPeriod"/>
            </a:pPr>
            <a:r>
              <a:rPr lang="cs-CZ" altLang="cs-CZ" dirty="0"/>
              <a:t>Rozbor kontrolovaných procesů a identifikace významných odchylek</a:t>
            </a:r>
          </a:p>
          <a:p>
            <a:pPr marL="609600" indent="-609600">
              <a:lnSpc>
                <a:spcPct val="90000"/>
              </a:lnSpc>
              <a:buSzPct val="85000"/>
              <a:buFontTx/>
              <a:buAutoNum type="arabicPeriod"/>
            </a:pPr>
            <a:r>
              <a:rPr lang="cs-CZ" altLang="cs-CZ" dirty="0"/>
              <a:t>Vyhodnocení zjištěných odchylek a stanovení jejich příčin</a:t>
            </a:r>
          </a:p>
          <a:p>
            <a:pPr marL="609600" indent="-609600">
              <a:lnSpc>
                <a:spcPct val="90000"/>
              </a:lnSpc>
              <a:buSzPct val="85000"/>
              <a:buFontTx/>
              <a:buAutoNum type="arabicPeriod"/>
            </a:pPr>
            <a:r>
              <a:rPr lang="cs-CZ" altLang="cs-CZ" dirty="0"/>
              <a:t>Navržení nápravných opatření</a:t>
            </a:r>
          </a:p>
          <a:p>
            <a:pPr marL="609600" indent="-609600">
              <a:lnSpc>
                <a:spcPct val="90000"/>
              </a:lnSpc>
              <a:buSzPct val="85000"/>
              <a:buFontTx/>
              <a:buAutoNum type="arabicPeriod"/>
            </a:pPr>
            <a:r>
              <a:rPr lang="cs-CZ" altLang="cs-CZ" dirty="0"/>
              <a:t>Zajištění realizace nápravných opatření a </a:t>
            </a:r>
            <a:r>
              <a:rPr lang="cs-CZ" altLang="cs-CZ" b="1" dirty="0"/>
              <a:t>nová kontrola </a:t>
            </a:r>
            <a:r>
              <a:rPr lang="cs-CZ" altLang="cs-CZ" dirty="0"/>
              <a:t>jejich plnění či splnění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805320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6DE6D6-B1B0-4F71-8A64-62EE5873E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05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Doporučení k provádění kontrolní činnosti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AA619B-BE6B-42C5-B18D-4F5861EFE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0000" lnSpcReduction="20000"/>
          </a:bodyPr>
          <a:lstStyle/>
          <a:p>
            <a:r>
              <a:rPr lang="cs-CZ" sz="3400" dirty="0"/>
              <a:t>Koncipovat a plánovat postup kontroly. </a:t>
            </a:r>
          </a:p>
          <a:p>
            <a:r>
              <a:rPr lang="cs-CZ" sz="3400" dirty="0"/>
              <a:t>Dbát o přiměřenou hospodárnost kontrolních procesů.</a:t>
            </a:r>
          </a:p>
          <a:p>
            <a:r>
              <a:rPr lang="cs-CZ" sz="3400" dirty="0"/>
              <a:t>Zajistit přiměřenou kvalitu kontrol.</a:t>
            </a:r>
          </a:p>
          <a:p>
            <a:r>
              <a:rPr lang="cs-CZ" sz="3400" dirty="0"/>
              <a:t>Dbát na správné načasování kontrol.</a:t>
            </a:r>
          </a:p>
          <a:p>
            <a:r>
              <a:rPr lang="cs-CZ" sz="3400" dirty="0"/>
              <a:t>Respektovat odlišnosti vyplývající z organizačních parametrů kontrolované jednotky.</a:t>
            </a:r>
          </a:p>
          <a:p>
            <a:r>
              <a:rPr lang="cs-CZ" sz="3400" dirty="0"/>
              <a:t>Vytvářet předem organizační a personální předpoklady pro adresnou kontrolu.</a:t>
            </a:r>
          </a:p>
          <a:p>
            <a:r>
              <a:rPr lang="cs-CZ" sz="3400" dirty="0"/>
              <a:t>Volit jednoduché kontrolní postupy.</a:t>
            </a:r>
          </a:p>
          <a:p>
            <a:r>
              <a:rPr lang="cs-CZ" sz="3400" dirty="0"/>
              <a:t>Dodržovat požadavky legality kontrolních procesů.</a:t>
            </a:r>
          </a:p>
          <a:p>
            <a:r>
              <a:rPr lang="cs-CZ" sz="3400" dirty="0"/>
              <a:t>Navrhovat reálné a hospodárné postupy nápravných opatření</a:t>
            </a:r>
          </a:p>
          <a:p>
            <a:r>
              <a:rPr lang="cs-CZ" sz="3400" dirty="0"/>
              <a:t>Zabezpečit včasné projednání a přijetí závěrů.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3773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19A170-81CA-4127-BBC4-7CD4B87E0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 prezentací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79DEC29-0895-4386-804C-EE84EA2ACF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4038600" cy="5616624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1.Management (obecně – </a:t>
            </a:r>
            <a:r>
              <a:rPr lang="cs-CZ" sz="4800" b="0" i="0" dirty="0" err="1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mikromanagement</a:t>
            </a:r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, </a:t>
            </a:r>
            <a:r>
              <a:rPr lang="cs-CZ" sz="4800" b="0" i="0" dirty="0" err="1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makromanagement</a:t>
            </a:r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)</a:t>
            </a:r>
          </a:p>
          <a:p>
            <a:pPr algn="l"/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2.Manažer a tým (definice)</a:t>
            </a:r>
          </a:p>
          <a:p>
            <a:pPr algn="l"/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3.Komunikace (verbální, neverbální, nástroje, body </a:t>
            </a:r>
            <a:r>
              <a:rPr lang="cs-CZ" sz="4800" b="0" i="0" dirty="0" err="1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language</a:t>
            </a:r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)</a:t>
            </a:r>
          </a:p>
          <a:p>
            <a:pPr algn="l"/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4.Organizační struktury v podniku</a:t>
            </a:r>
          </a:p>
          <a:p>
            <a:pPr algn="l"/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5.Strategický management (nástroje pro analýzy vnitřního a vnějšího prostředí podniku)</a:t>
            </a:r>
          </a:p>
          <a:p>
            <a:pPr algn="l"/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6.Procesní management (proces, procesní inženýr, procesní mapa, nástroje)</a:t>
            </a:r>
          </a:p>
          <a:p>
            <a:pPr algn="l"/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7.Projektový management – pojmy, projektový manažer, projektový tým, </a:t>
            </a:r>
            <a:r>
              <a:rPr lang="cs-CZ" sz="4800" b="0" i="0" dirty="0" err="1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org.struktury</a:t>
            </a:r>
            <a:endParaRPr lang="cs-CZ" sz="4800" b="0" i="0" dirty="0">
              <a:solidFill>
                <a:srgbClr val="3A3A3A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8.Projektový management – nástroje projektového řízení</a:t>
            </a:r>
          </a:p>
          <a:p>
            <a:pPr algn="l"/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9.Personální management (HR, nábor, řízení lidských zdrojů – trénink, rozvoj, školení,..)</a:t>
            </a:r>
          </a:p>
          <a:p>
            <a:pPr algn="l"/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10.Management výroby</a:t>
            </a:r>
          </a:p>
          <a:p>
            <a:pPr algn="l"/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11.Obchod a nákup v podniku (Sales and </a:t>
            </a:r>
            <a:r>
              <a:rPr lang="cs-CZ" sz="4800" b="0" i="0" dirty="0" err="1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Procurement</a:t>
            </a:r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 Management) (cíle, techniky, obchodní dovednosti)</a:t>
            </a:r>
          </a:p>
          <a:p>
            <a:pPr algn="l"/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12.Marketing v podniku (cíl, nástroje)</a:t>
            </a:r>
          </a:p>
          <a:p>
            <a:pPr algn="l"/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13.Management kvality (cíl, nástroje)</a:t>
            </a:r>
          </a:p>
          <a:p>
            <a:pPr algn="l"/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14.Státní správa ČR (struktura, rozdělení, dosah)</a:t>
            </a:r>
          </a:p>
          <a:p>
            <a:pPr algn="l"/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15.Správa EU (struktura, rozdělení, cíle a poslání)</a:t>
            </a:r>
          </a:p>
          <a:p>
            <a:pPr algn="l"/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16.Finanční řízení (obecně, pojmy, náklady, výnosy, hospodářský výsledek, bod zvratu)</a:t>
            </a:r>
          </a:p>
          <a:p>
            <a:pPr algn="l"/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17.Bezpečnostní management (BOZP a PO)</a:t>
            </a:r>
          </a:p>
          <a:p>
            <a:pPr algn="l"/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18.Řízení informací (obecně)</a:t>
            </a:r>
          </a:p>
          <a:p>
            <a:pPr algn="l"/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19.Řízení změn a inovací</a:t>
            </a:r>
          </a:p>
          <a:p>
            <a:pPr algn="l"/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20. Facility management</a:t>
            </a:r>
          </a:p>
          <a:p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ECA7610-BBC5-4A74-8A8F-D3468A3E98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5001419"/>
          </a:xfrm>
        </p:spPr>
        <p:txBody>
          <a:bodyPr>
            <a:noAutofit/>
          </a:bodyPr>
          <a:lstStyle/>
          <a:p>
            <a:pPr algn="l"/>
            <a:r>
              <a:rPr lang="cs-CZ" sz="12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21.IOT (Internet of </a:t>
            </a:r>
            <a:r>
              <a:rPr lang="cs-CZ" sz="1200" b="0" i="0" dirty="0" err="1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Things</a:t>
            </a:r>
            <a:r>
              <a:rPr lang="cs-CZ" sz="12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)</a:t>
            </a:r>
          </a:p>
          <a:p>
            <a:pPr algn="l"/>
            <a:r>
              <a:rPr lang="cs-CZ" sz="12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22.Etiketa v podniku</a:t>
            </a:r>
          </a:p>
          <a:p>
            <a:pPr algn="l"/>
            <a:r>
              <a:rPr lang="cs-CZ" sz="12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23. Vývoj managementu 1 (mechanistický přístup, byrokracie, klasické řízení)</a:t>
            </a:r>
          </a:p>
          <a:p>
            <a:pPr algn="l"/>
            <a:r>
              <a:rPr lang="cs-CZ" sz="12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24.Vývoj managementu 2 (škola lidských vztahů, humanistický přístup, moderní přístupy)</a:t>
            </a:r>
          </a:p>
          <a:p>
            <a:pPr algn="l"/>
            <a:r>
              <a:rPr lang="cs-CZ" sz="12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25. Vývoj managementu 3 (znaky současného managementu)</a:t>
            </a:r>
          </a:p>
          <a:p>
            <a:pPr algn="l"/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26.Lean management: JIT (Just-In-Time), Hub and </a:t>
            </a:r>
            <a:r>
              <a:rPr lang="cs-CZ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spoke,cross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docking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Šifta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P.</a:t>
            </a:r>
          </a:p>
          <a:p>
            <a:pPr algn="l"/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27Lean </a:t>
            </a:r>
            <a:r>
              <a:rPr lang="cs-CZ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manageent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Kanban, Kaizen, 5S – Varvařovská M.</a:t>
            </a:r>
          </a:p>
          <a:p>
            <a:pPr algn="l"/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28Automatizace, Robotizace – Rakušanová J.</a:t>
            </a:r>
          </a:p>
          <a:p>
            <a:pPr algn="l"/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29Green </a:t>
            </a:r>
            <a:r>
              <a:rPr lang="cs-CZ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Deal</a:t>
            </a:r>
            <a:endParaRPr lang="cs-CZ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30Outsourcing a </a:t>
            </a:r>
            <a:r>
              <a:rPr lang="cs-CZ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insourcing</a:t>
            </a: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ve výrobě – Kubáček O</a:t>
            </a:r>
          </a:p>
          <a:p>
            <a:pPr algn="l"/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31Benchmarking – Holečková D.</a:t>
            </a:r>
          </a:p>
          <a:p>
            <a:pPr algn="l"/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32Technologie Obrábění (ruční, CNC)– Šmehlík P.</a:t>
            </a:r>
          </a:p>
          <a:p>
            <a:pPr algn="l"/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33Technologie Slévárenství – Dohnalová N.</a:t>
            </a:r>
          </a:p>
          <a:p>
            <a:pPr algn="l"/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34Technologie Soustružení - </a:t>
            </a:r>
            <a:r>
              <a:rPr lang="cs-CZ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Alinče</a:t>
            </a: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J.</a:t>
            </a:r>
          </a:p>
          <a:p>
            <a:pPr algn="l"/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35Business </a:t>
            </a:r>
            <a:r>
              <a:rPr lang="cs-CZ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Intelligence</a:t>
            </a: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Poledníková M.</a:t>
            </a:r>
          </a:p>
          <a:p>
            <a:r>
              <a:rPr lang="cs-CZ" sz="1200" dirty="0"/>
              <a:t>36Sportnovní management</a:t>
            </a:r>
          </a:p>
          <a:p>
            <a:r>
              <a:rPr lang="cs-CZ" sz="1200" dirty="0"/>
              <a:t>37Procesní řízení</a:t>
            </a:r>
          </a:p>
          <a:p>
            <a:r>
              <a:rPr lang="cs-CZ" sz="1200" dirty="0"/>
              <a:t>38Vývoj managementu</a:t>
            </a:r>
          </a:p>
          <a:p>
            <a:r>
              <a:rPr lang="cs-CZ" sz="1200" dirty="0"/>
              <a:t>39 Vlastní téma</a:t>
            </a:r>
          </a:p>
        </p:txBody>
      </p:sp>
    </p:spTree>
    <p:extLst>
      <p:ext uri="{BB962C8B-B14F-4D97-AF65-F5344CB8AC3E}">
        <p14:creationId xmlns:p14="http://schemas.microsoft.com/office/powerpoint/2010/main" val="370275441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61A3D0-7F6B-4C52-B1D4-375C1702E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7.Operativní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BE93C1-BF74-47DD-A8C3-2AAF0E890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Operativní řízení se zabývá managementem zdrojů</a:t>
            </a:r>
          </a:p>
          <a:p>
            <a:r>
              <a:rPr lang="cs-CZ" dirty="0"/>
              <a:t>Cíl:</a:t>
            </a:r>
          </a:p>
          <a:p>
            <a:pPr lvl="1"/>
            <a:r>
              <a:rPr lang="cs-CZ" dirty="0"/>
              <a:t>Účinně</a:t>
            </a:r>
          </a:p>
          <a:p>
            <a:pPr lvl="1"/>
            <a:r>
              <a:rPr lang="cs-CZ" dirty="0"/>
              <a:t>Efektivně</a:t>
            </a:r>
          </a:p>
          <a:p>
            <a:r>
              <a:rPr lang="cs-CZ" dirty="0"/>
              <a:t>Složky:</a:t>
            </a:r>
          </a:p>
          <a:p>
            <a:pPr lvl="1"/>
            <a:r>
              <a:rPr lang="cs-CZ" dirty="0"/>
              <a:t>vstupy</a:t>
            </a:r>
          </a:p>
          <a:p>
            <a:pPr lvl="1"/>
            <a:r>
              <a:rPr lang="cs-CZ" dirty="0"/>
              <a:t>Transformační proces</a:t>
            </a:r>
          </a:p>
          <a:p>
            <a:pPr lvl="1"/>
            <a:r>
              <a:rPr lang="cs-CZ" dirty="0"/>
              <a:t>výstupy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24435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54A062-BD4E-410F-A9E9-877EB99F3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8051D8-7EA8-4605-B5D8-E18ACF21C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činnost v rámci operativního řízení</a:t>
            </a:r>
          </a:p>
          <a:p>
            <a:r>
              <a:rPr lang="cs-CZ" dirty="0"/>
              <a:t>Řada procesů operativního systému (řada vstup-proces-výstup</a:t>
            </a:r>
          </a:p>
          <a:p>
            <a:r>
              <a:rPr lang="cs-CZ" dirty="0"/>
              <a:t>Výkonové cíle:</a:t>
            </a:r>
          </a:p>
          <a:p>
            <a:pPr lvl="1"/>
            <a:r>
              <a:rPr lang="cs-CZ" dirty="0"/>
              <a:t>Kvalita</a:t>
            </a:r>
          </a:p>
          <a:p>
            <a:pPr lvl="1"/>
            <a:r>
              <a:rPr lang="cs-CZ" dirty="0"/>
              <a:t>Rychlost</a:t>
            </a:r>
          </a:p>
          <a:p>
            <a:pPr lvl="1"/>
            <a:r>
              <a:rPr lang="cs-CZ" dirty="0"/>
              <a:t>Spolehlivost</a:t>
            </a:r>
          </a:p>
          <a:p>
            <a:pPr lvl="1"/>
            <a:r>
              <a:rPr lang="cs-CZ" dirty="0"/>
              <a:t>Flexibilita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570471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A1E6E7-426E-4049-9247-6F68617F8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Hodnotový řetězec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09267F21-E982-4897-945E-90AE98A4C6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1680" y="1052736"/>
            <a:ext cx="6264696" cy="5121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50013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4F6BA-3C7C-48AF-832D-4230D47BB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8.Komunikování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B35FA0CD-6CDD-4B30-B3E0-17EB23691E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9672" y="1196752"/>
            <a:ext cx="6067864" cy="4824536"/>
          </a:xfrm>
        </p:spPr>
      </p:pic>
    </p:spTree>
    <p:extLst>
      <p:ext uri="{BB962C8B-B14F-4D97-AF65-F5344CB8AC3E}">
        <p14:creationId xmlns:p14="http://schemas.microsoft.com/office/powerpoint/2010/main" val="409735662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5B43D8-17F5-487A-AD1C-375976779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komunikace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A09F3D-10D9-439F-BE0D-8654307D4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Sdílení/domluva</a:t>
            </a:r>
          </a:p>
          <a:p>
            <a:r>
              <a:rPr lang="cs-CZ" dirty="0"/>
              <a:t>Informování</a:t>
            </a:r>
          </a:p>
          <a:p>
            <a:r>
              <a:rPr lang="cs-CZ" dirty="0"/>
              <a:t>Zjišťování</a:t>
            </a:r>
          </a:p>
          <a:p>
            <a:r>
              <a:rPr lang="cs-CZ" dirty="0"/>
              <a:t>Přesvědčování</a:t>
            </a:r>
          </a:p>
          <a:p>
            <a:r>
              <a:rPr lang="cs-CZ" dirty="0"/>
              <a:t>Bavení</a:t>
            </a:r>
          </a:p>
          <a:p>
            <a:r>
              <a:rPr lang="cs-CZ" dirty="0"/>
              <a:t>Navázání kontaktu</a:t>
            </a:r>
          </a:p>
          <a:p>
            <a:r>
              <a:rPr lang="cs-CZ" dirty="0"/>
              <a:t>exhibice</a:t>
            </a:r>
          </a:p>
        </p:txBody>
      </p:sp>
    </p:spTree>
    <p:extLst>
      <p:ext uri="{BB962C8B-B14F-4D97-AF65-F5344CB8AC3E}">
        <p14:creationId xmlns:p14="http://schemas.microsoft.com/office/powerpoint/2010/main" val="313719575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F10C49-44C3-497B-8FD4-91F1DB845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komunikace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F4EA2B-77AE-4D5E-99C6-A8584574E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Verbální x neverbální</a:t>
            </a:r>
          </a:p>
          <a:p>
            <a:r>
              <a:rPr lang="cs-CZ" dirty="0"/>
              <a:t>Vnitřní x vnější</a:t>
            </a:r>
          </a:p>
          <a:p>
            <a:r>
              <a:rPr lang="cs-CZ" dirty="0"/>
              <a:t>Formální x neformální</a:t>
            </a:r>
          </a:p>
          <a:p>
            <a:r>
              <a:rPr lang="cs-CZ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309350986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E43673-B739-4587-B821-81ECD6C8C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Bariéry efektivního komunikování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8C4908-BCB8-4A79-84F7-5BD850191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Filtrování</a:t>
            </a:r>
          </a:p>
          <a:p>
            <a:r>
              <a:rPr lang="cs-CZ" dirty="0"/>
              <a:t>šumy</a:t>
            </a:r>
          </a:p>
          <a:p>
            <a:r>
              <a:rPr lang="cs-CZ" dirty="0"/>
              <a:t>Selektivní </a:t>
            </a:r>
            <a:r>
              <a:rPr lang="cs-CZ" dirty="0" err="1"/>
              <a:t>vnímíní</a:t>
            </a:r>
            <a:endParaRPr lang="cs-CZ" dirty="0"/>
          </a:p>
          <a:p>
            <a:r>
              <a:rPr lang="cs-CZ" dirty="0"/>
              <a:t>Emoce</a:t>
            </a:r>
          </a:p>
          <a:p>
            <a:r>
              <a:rPr lang="cs-CZ" dirty="0"/>
              <a:t>Zahlcení informacemi</a:t>
            </a:r>
          </a:p>
          <a:p>
            <a:r>
              <a:rPr lang="cs-CZ" dirty="0"/>
              <a:t>Defenzíva příjemce</a:t>
            </a:r>
          </a:p>
          <a:p>
            <a:r>
              <a:rPr lang="cs-CZ" dirty="0"/>
              <a:t>Jazykové odlišnosti</a:t>
            </a:r>
          </a:p>
          <a:p>
            <a:r>
              <a:rPr lang="cs-CZ" dirty="0"/>
              <a:t>Kulturní </a:t>
            </a:r>
            <a:r>
              <a:rPr lang="cs-CZ" dirty="0" err="1"/>
              <a:t>odlošnosti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727729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10A3A5-5074-44BC-BD91-A4CCAB55D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9.Úvod do řízení lidských zdrojů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983024BE-8AA5-450D-BE97-26376E2075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0" y="1388358"/>
            <a:ext cx="3396208" cy="4489362"/>
          </a:xfrm>
        </p:spPr>
      </p:pic>
    </p:spTree>
    <p:extLst>
      <p:ext uri="{BB962C8B-B14F-4D97-AF65-F5344CB8AC3E}">
        <p14:creationId xmlns:p14="http://schemas.microsoft.com/office/powerpoint/2010/main" val="57794406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6E89CD-3326-415C-B4BD-F3F82727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10. Time management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16BD20-BDF8-42AA-AC73-5917509B6D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Plánování a organizování času</a:t>
            </a:r>
          </a:p>
          <a:p>
            <a:r>
              <a:rPr lang="cs-CZ" dirty="0"/>
              <a:t>Work and </a:t>
            </a:r>
            <a:r>
              <a:rPr lang="cs-CZ" dirty="0" err="1"/>
              <a:t>life</a:t>
            </a:r>
            <a:r>
              <a:rPr lang="cs-CZ" dirty="0"/>
              <a:t> balance</a:t>
            </a:r>
          </a:p>
          <a:p>
            <a:r>
              <a:rPr lang="cs-CZ" dirty="0"/>
              <a:t>Efektivita práce</a:t>
            </a:r>
          </a:p>
          <a:p>
            <a:r>
              <a:rPr lang="cs-CZ" dirty="0"/>
              <a:t>Manažerská dovednost</a:t>
            </a:r>
          </a:p>
        </p:txBody>
      </p:sp>
    </p:spTree>
    <p:extLst>
      <p:ext uri="{BB962C8B-B14F-4D97-AF65-F5344CB8AC3E}">
        <p14:creationId xmlns:p14="http://schemas.microsoft.com/office/powerpoint/2010/main" val="408360801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23BB9E-79C3-47BB-9D64-C941524A0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Nástroje time managementu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CDDB08-0746-4F21-9DA4-5E54379A6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Paretovo</a:t>
            </a:r>
            <a:r>
              <a:rPr lang="cs-CZ" b="1" dirty="0"/>
              <a:t> pravidlo</a:t>
            </a:r>
          </a:p>
          <a:p>
            <a:r>
              <a:rPr lang="cs-CZ" b="1" dirty="0" err="1"/>
              <a:t>Eisenhowrův</a:t>
            </a:r>
            <a:r>
              <a:rPr lang="cs-CZ" b="1" dirty="0"/>
              <a:t> princip</a:t>
            </a:r>
          </a:p>
          <a:p>
            <a:r>
              <a:rPr lang="cs-CZ" b="1" dirty="0" err="1"/>
              <a:t>Timeboxing</a:t>
            </a:r>
            <a:endParaRPr lang="cs-CZ" b="1" dirty="0"/>
          </a:p>
          <a:p>
            <a:r>
              <a:rPr lang="cs-CZ" b="1" dirty="0"/>
              <a:t>To Do List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2412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3DB81A9C-40F4-4FFD-8C13-BA0004B9D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YMAN1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8C11ACD-737B-42FF-9AB4-B1887F27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107" y="1556792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Úvod do managementu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Plánování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Organizování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Rozhodování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Vedení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Kontrolování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Operativní řízení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Komunikace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Řízení lidských zdrojů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Time management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Úvod do strategického řízení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Konkurence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Úvod do podnikání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621064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E18ADE-474A-4076-BB59-46699349A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Paretovo</a:t>
            </a:r>
            <a:r>
              <a:rPr lang="cs-CZ" dirty="0"/>
              <a:t> pravidlo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81F0A9-B6DA-4ED6-A8D9-62633964B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20% aktivit má za následek 80% výsledného efektu (v ideálním případě je tedy těm 20% potřeba věnovat 80% času)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653673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168969-662B-4BD0-A7EE-963339A68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Eisenhowerův</a:t>
            </a:r>
            <a:r>
              <a:rPr lang="cs-CZ" dirty="0"/>
              <a:t> princip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838552-D9C3-46C7-A2C1-0CB7DE733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Princip důležitosti a naléhavosti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9134404-8871-4A7E-AA85-7ED22E9C32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0825" y="2708920"/>
            <a:ext cx="356235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77309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3E5E1A-0D42-4A59-9039-B0CDFBB24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Timeboxing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7D1FE2-B6B6-4B27-96E3-B6F3E67551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Rozdělení pracovní doby do časových oken (boxů), ve kterých se věnujete pouze určité skupině činností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64307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D545BE-E1E2-4353-940A-E9536EE0C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 Do List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B87571-DDC8-46FC-9655-DB7C5A815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Nastavení úkolů a termínů, do kdy úkoly splníme</a:t>
            </a:r>
          </a:p>
          <a:p>
            <a:r>
              <a:rPr lang="cs-CZ" dirty="0"/>
              <a:t>Ideálně vizualizovat (či využít kalendář) pro efektivitu</a:t>
            </a:r>
          </a:p>
        </p:txBody>
      </p:sp>
    </p:spTree>
    <p:extLst>
      <p:ext uri="{BB962C8B-B14F-4D97-AF65-F5344CB8AC3E}">
        <p14:creationId xmlns:p14="http://schemas.microsoft.com/office/powerpoint/2010/main" val="372136517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22DFD2-6852-4EA1-B036-3D8063175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Časožrouti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078134-F47F-460F-9C3F-849FA1FA2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Vyrušování – odvádí pozornost a přerušuje práci</a:t>
            </a:r>
          </a:p>
          <a:p>
            <a:r>
              <a:rPr lang="cs-CZ" dirty="0"/>
              <a:t>Interní hodiny</a:t>
            </a:r>
          </a:p>
          <a:p>
            <a:r>
              <a:rPr lang="cs-CZ" dirty="0"/>
              <a:t>prokrastinace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B6EBDBB-E05B-4DCE-9AFE-4BC7947E12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3888" y="2725701"/>
            <a:ext cx="4968552" cy="3400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2032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895027-2808-491D-8ECB-ABA0D2689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11. Úvod do strategického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27A75E-70E9-4F7D-84CE-7457A2F69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Klíčová oblast dlouhodobého směřování a úspěchu podniku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AD8E3D5-9A42-443C-86F5-B237D01575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3" y="2852936"/>
            <a:ext cx="6270143" cy="3273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32067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D077B5-66B6-40C7-8A8D-2A3541FF1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Formulace mise a vize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FA5177-D011-4E2C-ADB3-EE4B7D7FA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Stanovení poslání podniku</a:t>
            </a:r>
          </a:p>
          <a:p>
            <a:r>
              <a:rPr lang="cs-CZ" dirty="0"/>
              <a:t>Kam chceme směřovat</a:t>
            </a:r>
          </a:p>
          <a:p>
            <a:r>
              <a:rPr lang="cs-CZ" dirty="0"/>
              <a:t>Základ pro další budování strategie</a:t>
            </a:r>
          </a:p>
        </p:txBody>
      </p:sp>
    </p:spTree>
    <p:extLst>
      <p:ext uri="{BB962C8B-B14F-4D97-AF65-F5344CB8AC3E}">
        <p14:creationId xmlns:p14="http://schemas.microsoft.com/office/powerpoint/2010/main" val="222098791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17B1DF-0121-4D6A-807C-32CB28CFE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Analýza vnitřního a vnějšího prostředí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66E477-DCBA-40FA-BE52-AEEBA4D8C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 pochopení:</a:t>
            </a:r>
          </a:p>
          <a:p>
            <a:pPr lvl="1"/>
            <a:r>
              <a:rPr lang="cs-CZ" dirty="0"/>
              <a:t> Kde se nacházíme</a:t>
            </a:r>
          </a:p>
          <a:p>
            <a:pPr lvl="1"/>
            <a:r>
              <a:rPr lang="cs-CZ" dirty="0"/>
              <a:t> Jaký se chová trh</a:t>
            </a:r>
          </a:p>
          <a:p>
            <a:pPr lvl="1"/>
            <a:r>
              <a:rPr lang="cs-CZ" dirty="0"/>
              <a:t>Jaké omezení a překážky nás čekají</a:t>
            </a:r>
          </a:p>
          <a:p>
            <a:pPr lvl="1"/>
            <a:r>
              <a:rPr lang="cs-CZ" dirty="0"/>
              <a:t>Jaké máme zdroje</a:t>
            </a:r>
          </a:p>
          <a:p>
            <a:pPr lvl="1"/>
            <a:r>
              <a:rPr lang="cs-CZ" dirty="0"/>
              <a:t>Silné stránky</a:t>
            </a:r>
          </a:p>
          <a:p>
            <a:pPr lvl="1"/>
            <a:r>
              <a:rPr lang="cs-CZ" dirty="0"/>
              <a:t>Slabiny</a:t>
            </a:r>
          </a:p>
          <a:p>
            <a:r>
              <a:rPr lang="cs-CZ" dirty="0"/>
              <a:t>Pro </a:t>
            </a:r>
            <a:r>
              <a:rPr lang="cs-CZ" dirty="0" err="1"/>
              <a:t>nasměřování</a:t>
            </a:r>
            <a:r>
              <a:rPr lang="cs-CZ" dirty="0"/>
              <a:t> podniku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240159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12AD39-8FA8-4E00-9250-96869D73C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PEST analýza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58ECF9-62DB-4755-AD94-B8595E8B3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CB9E13A-6F44-4F73-BF47-FE9CC63FB8D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555776" y="1052736"/>
            <a:ext cx="4392488" cy="5255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54110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0C6E5A-E307-4638-9F34-19F4B1CCE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Porterův</a:t>
            </a:r>
            <a:r>
              <a:rPr lang="cs-CZ" dirty="0"/>
              <a:t> model / analýza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C0394B7F-7B37-472B-94DE-510189AAE10B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5656" y="1196752"/>
            <a:ext cx="6861342" cy="485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029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1. Úvod do managementu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6884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CE0B4F-C243-4F73-B035-09EABF930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SWOT analýza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FBECED7-4677-4824-9A79-2046CADF7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2DECD3-4264-43CB-B20F-C9CE8185BF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2712" y="1790700"/>
            <a:ext cx="3838575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43468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55860D-C287-41D1-9807-47BE14732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Formulace strategického cíle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356418-4F66-4283-AAC7-855F65DA6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Cílový konečný stav, kde se chceme dostat po uplynutí daného (strategického období)</a:t>
            </a:r>
          </a:p>
          <a:p>
            <a:endParaRPr lang="cs-CZ" dirty="0"/>
          </a:p>
          <a:p>
            <a:r>
              <a:rPr lang="cs-CZ" dirty="0"/>
              <a:t>Př.:</a:t>
            </a:r>
          </a:p>
          <a:p>
            <a:pPr lvl="1"/>
            <a:r>
              <a:rPr lang="cs-CZ" dirty="0"/>
              <a:t>Za 1 rok chceme prodat 1000 aut</a:t>
            </a:r>
          </a:p>
          <a:p>
            <a:pPr lvl="1"/>
            <a:r>
              <a:rPr lang="cs-CZ" dirty="0"/>
              <a:t>Za 1 rok chceme být na pracovišti bez jediného pracovního úrazu</a:t>
            </a:r>
          </a:p>
          <a:p>
            <a:pPr lvl="1"/>
            <a:r>
              <a:rPr lang="cs-CZ" dirty="0"/>
              <a:t>Za 1 rok chceme být s maximálně 3 reklamacemi</a:t>
            </a:r>
          </a:p>
          <a:p>
            <a:pPr lvl="1"/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571898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CE7D58-37A5-49C7-B9B7-44C280918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Formulace strategie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E6D78E-4200-440A-85C2-DFBCB70ED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Definování kroků k dosažení strategických cílů</a:t>
            </a:r>
          </a:p>
          <a:p>
            <a:r>
              <a:rPr lang="cs-CZ" dirty="0"/>
              <a:t>Definování rolí, zodpovědností, týmů k dosažení cílů</a:t>
            </a:r>
          </a:p>
        </p:txBody>
      </p:sp>
    </p:spTree>
    <p:extLst>
      <p:ext uri="{BB962C8B-B14F-4D97-AF65-F5344CB8AC3E}">
        <p14:creationId xmlns:p14="http://schemas.microsoft.com/office/powerpoint/2010/main" val="42415204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488EB4-752F-4DA6-833B-0378128CF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Implementace strategie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50D58B-2ED0-43F6-B3CB-BC2B862D4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Realizační plán – akční plán</a:t>
            </a:r>
          </a:p>
        </p:txBody>
      </p:sp>
    </p:spTree>
    <p:extLst>
      <p:ext uri="{BB962C8B-B14F-4D97-AF65-F5344CB8AC3E}">
        <p14:creationId xmlns:p14="http://schemas.microsoft.com/office/powerpoint/2010/main" val="405542670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E5ABAE-5BCC-48A4-8B14-7322DA926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CF44E6-7376-4277-BC56-7FC11AD3C8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Pravidelná revize aktuálního stavu </a:t>
            </a:r>
            <a:r>
              <a:rPr lang="cs-CZ" dirty="0" err="1"/>
              <a:t>vs.plánu</a:t>
            </a:r>
            <a:endParaRPr lang="cs-CZ" dirty="0"/>
          </a:p>
          <a:p>
            <a:r>
              <a:rPr lang="cs-CZ" dirty="0"/>
              <a:t>Realizace korekcí a </a:t>
            </a:r>
            <a:r>
              <a:rPr lang="cs-CZ" dirty="0" err="1"/>
              <a:t>zásáhů</a:t>
            </a:r>
            <a:r>
              <a:rPr lang="cs-CZ" dirty="0"/>
              <a:t> – manažerské zásahy (denní operativa, manažerské rozhodování)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295969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6A2380-D21A-45B6-8729-52FCD4D4F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12.Konkurence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EB4A07-1B6F-4F82-99ED-32CA3300C1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Soupeři, konkurenti s kterými „bojujeme“ o místo na trhu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843492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0C6E5A-E307-4638-9F34-19F4B1CCE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Porterův</a:t>
            </a:r>
            <a:r>
              <a:rPr lang="cs-CZ" dirty="0"/>
              <a:t> model / analýza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C0394B7F-7B37-472B-94DE-510189AAE10B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5656" y="1196752"/>
            <a:ext cx="6861342" cy="485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29303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41EDAF-8B99-4F72-8D1A-2E5726DD9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Porterovy</a:t>
            </a:r>
            <a:r>
              <a:rPr lang="cs-CZ" dirty="0"/>
              <a:t> generické konkurenční strategie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181B84-7255-46FE-981B-0EB8486AD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Strategie nízkých nákladů (minimalizace nákladů = zvýšení zisků při zachování cen)</a:t>
            </a:r>
          </a:p>
          <a:p>
            <a:r>
              <a:rPr lang="cs-CZ" dirty="0"/>
              <a:t>Diferenciace (originalita produktu, odlišit se od konkurence, př. Tesla)</a:t>
            </a:r>
          </a:p>
          <a:p>
            <a:r>
              <a:rPr lang="cs-CZ" dirty="0"/>
              <a:t>Soustředění pozornosti (zaměření na určitý segment odběratelů, př. Blesk, Deník Sport, Rytmus života)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465873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8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04D4423-5424-4732-8601-9344B894A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9971" y="1783959"/>
            <a:ext cx="3483937" cy="288911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60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Děkuji za pozornost.</a:t>
            </a:r>
          </a:p>
        </p:txBody>
      </p:sp>
      <p:sp>
        <p:nvSpPr>
          <p:cNvPr id="15" name="Freeform: Shape 10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18115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727E684-859A-44F9-9365-7663BF0677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536" y="1155447"/>
            <a:ext cx="3035882" cy="3178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914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F46A41-48C1-42B1-B6ED-EEC7D2702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Definice managementu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110455-DC3D-42FD-9052-46F29AD65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Proces tvorby a udržování prostředí, ve kterých jednotlivci pracují společně ve skupinách a účinně dosahují vybraných cílů.</a:t>
            </a:r>
          </a:p>
          <a:p>
            <a:r>
              <a:rPr lang="cs-CZ" dirty="0"/>
              <a:t>Umění organizace dosahovat cílů rukama a hlavami jiných.</a:t>
            </a:r>
          </a:p>
        </p:txBody>
      </p:sp>
    </p:spTree>
    <p:extLst>
      <p:ext uri="{BB962C8B-B14F-4D97-AF65-F5344CB8AC3E}">
        <p14:creationId xmlns:p14="http://schemas.microsoft.com/office/powerpoint/2010/main" val="1106460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BAE319-4780-431C-91B7-F634CEAD0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207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Co se má namysli pod pojmem management?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E19260-4F3F-4D7E-BEAD-674699E61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Specifická funkce při řízení podniku.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Určitý způsob vedení lidí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Odborná disciplína a obor studia</a:t>
            </a:r>
          </a:p>
        </p:txBody>
      </p:sp>
    </p:spTree>
    <p:extLst>
      <p:ext uri="{BB962C8B-B14F-4D97-AF65-F5344CB8AC3E}">
        <p14:creationId xmlns:p14="http://schemas.microsoft.com/office/powerpoint/2010/main" val="2868345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0EC290-B1CD-4C8B-A702-C61CBCEEB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managementu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FF1A60B6-3FC5-4A38-AFC6-E7C2D404F4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237492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7945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1583</TotalTime>
  <Words>1853</Words>
  <Application>Microsoft Office PowerPoint</Application>
  <PresentationFormat>Předvádění na obrazovce (4:3)</PresentationFormat>
  <Paragraphs>363</Paragraphs>
  <Slides>68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68</vt:i4>
      </vt:variant>
    </vt:vector>
  </HeadingPairs>
  <TitlesOfParts>
    <vt:vector size="72" baseType="lpstr">
      <vt:lpstr>Arial</vt:lpstr>
      <vt:lpstr>Calibri</vt:lpstr>
      <vt:lpstr>Open Sans</vt:lpstr>
      <vt:lpstr>Office Theme</vt:lpstr>
      <vt:lpstr>Management 1</vt:lpstr>
      <vt:lpstr>Plán přednášek</vt:lpstr>
      <vt:lpstr>Ukončení předmětu</vt:lpstr>
      <vt:lpstr>Témata prezentací</vt:lpstr>
      <vt:lpstr>Obsah YMAN1</vt:lpstr>
      <vt:lpstr>1. Úvod do managementu</vt:lpstr>
      <vt:lpstr>Definice managementu</vt:lpstr>
      <vt:lpstr>Co se má namysli pod pojmem management?</vt:lpstr>
      <vt:lpstr>Druhy managementu</vt:lpstr>
      <vt:lpstr>Základní pilíře managementu</vt:lpstr>
      <vt:lpstr>Manažerské funkce</vt:lpstr>
      <vt:lpstr>Sekvenční manažerské funkce</vt:lpstr>
      <vt:lpstr>Průběžné manažerské funkce</vt:lpstr>
      <vt:lpstr>Management</vt:lpstr>
      <vt:lpstr>2. Základní manažerské činnosti</vt:lpstr>
      <vt:lpstr>Základní manažerské činnosti</vt:lpstr>
      <vt:lpstr>2. Plánování – definice</vt:lpstr>
      <vt:lpstr>Rozlišujeme</vt:lpstr>
      <vt:lpstr>Význam plánů</vt:lpstr>
      <vt:lpstr>Časové členění plánů -roadmapy</vt:lpstr>
      <vt:lpstr>Manažerské členění plánu</vt:lpstr>
      <vt:lpstr>Definice cíle podle zásady SMART</vt:lpstr>
      <vt:lpstr>3.Organizování – definice</vt:lpstr>
      <vt:lpstr>Organizování jako proces činností</vt:lpstr>
      <vt:lpstr>Základní principy organizování</vt:lpstr>
      <vt:lpstr>Dělba práce</vt:lpstr>
      <vt:lpstr>Technika organizování</vt:lpstr>
      <vt:lpstr>4. Rozhodování</vt:lpstr>
      <vt:lpstr>5.Vedení – definice </vt:lpstr>
      <vt:lpstr>Náplň manažerské funkce vedení</vt:lpstr>
      <vt:lpstr>Základní typy stylu vedení</vt:lpstr>
      <vt:lpstr>Autoritativní styl vedení</vt:lpstr>
      <vt:lpstr>Demokratický styl vedení</vt:lpstr>
      <vt:lpstr>Liberální styl vedení</vt:lpstr>
      <vt:lpstr>6. Kontrola – definice</vt:lpstr>
      <vt:lpstr>Odchylky</vt:lpstr>
      <vt:lpstr>Klasifikace kontrolních procesů</vt:lpstr>
      <vt:lpstr>Fáze kontrolní činnosti</vt:lpstr>
      <vt:lpstr>Doporučení k provádění kontrolní činnosti</vt:lpstr>
      <vt:lpstr>7.Operativní řízení</vt:lpstr>
      <vt:lpstr>Operace</vt:lpstr>
      <vt:lpstr>Hodnotový řetězec</vt:lpstr>
      <vt:lpstr>8.Komunikování</vt:lpstr>
      <vt:lpstr>Funkce komunikace</vt:lpstr>
      <vt:lpstr>Druhy komunikace</vt:lpstr>
      <vt:lpstr>Bariéry efektivního komunikování</vt:lpstr>
      <vt:lpstr>9.Úvod do řízení lidských zdrojů</vt:lpstr>
      <vt:lpstr>10. Time management</vt:lpstr>
      <vt:lpstr>Nástroje time managementu</vt:lpstr>
      <vt:lpstr>Paretovo pravidlo</vt:lpstr>
      <vt:lpstr>Eisenhowerův princip</vt:lpstr>
      <vt:lpstr>Timeboxing</vt:lpstr>
      <vt:lpstr>To Do List</vt:lpstr>
      <vt:lpstr>Časožrouti</vt:lpstr>
      <vt:lpstr>11. Úvod do strategického řízení</vt:lpstr>
      <vt:lpstr>Formulace mise a vize</vt:lpstr>
      <vt:lpstr>Analýza vnitřního a vnějšího prostředí</vt:lpstr>
      <vt:lpstr>PEST analýza</vt:lpstr>
      <vt:lpstr>Porterův model / analýza</vt:lpstr>
      <vt:lpstr>SWOT analýza</vt:lpstr>
      <vt:lpstr>Formulace strategického cíle</vt:lpstr>
      <vt:lpstr>Formulace strategie</vt:lpstr>
      <vt:lpstr>Implementace strategie</vt:lpstr>
      <vt:lpstr>Kontrola</vt:lpstr>
      <vt:lpstr>12.Konkurence</vt:lpstr>
      <vt:lpstr>Porterův model / analýza</vt:lpstr>
      <vt:lpstr>Porterovy generické konkurenční strategie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Procesní a projektový management</dc:title>
  <dc:creator>Jaroslav Hubacek</dc:creator>
  <cp:lastModifiedBy>Kolos, Pavel (ISC Eng)</cp:lastModifiedBy>
  <cp:revision>19</cp:revision>
  <cp:lastPrinted>2018-09-16T12:20:49Z</cp:lastPrinted>
  <dcterms:created xsi:type="dcterms:W3CDTF">2018-09-16T12:16:26Z</dcterms:created>
  <dcterms:modified xsi:type="dcterms:W3CDTF">2022-03-12T10:36:53Z</dcterms:modified>
</cp:coreProperties>
</file>