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6" r:id="rId2"/>
    <p:sldId id="345" r:id="rId3"/>
    <p:sldId id="361" r:id="rId4"/>
    <p:sldId id="362" r:id="rId5"/>
    <p:sldId id="363" r:id="rId6"/>
    <p:sldId id="364" r:id="rId7"/>
    <p:sldId id="365" r:id="rId8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649" autoAdjust="0"/>
  </p:normalViewPr>
  <p:slideViewPr>
    <p:cSldViewPr>
      <p:cViewPr varScale="1">
        <p:scale>
          <a:sx n="97" d="100"/>
          <a:sy n="97" d="100"/>
        </p:scale>
        <p:origin x="20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ECE56CB-4852-4F29-AE05-AFA7CC3A4DEE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CF02509-37B8-48EA-907C-9E7B5BD19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77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899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B8207E3-F483-4B60-BFA2-2CFB4706CE96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899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7FA91E9-D67A-406C-9C72-6918C31F2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43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505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338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395536" y="1844824"/>
            <a:ext cx="8615065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1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8DAFA-A624-4C3C-A227-AD9B66895426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/>
              <a:t>Vzorová prezentace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Pavel Kološ </a:t>
            </a:r>
          </a:p>
          <a:p>
            <a:r>
              <a:rPr lang="cs-CZ" dirty="0"/>
              <a:t>pavel.kolos@mvso.cz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Zápočet (0-35b, min.20b):</a:t>
            </a:r>
          </a:p>
          <a:p>
            <a:pPr lvl="1"/>
            <a:r>
              <a:rPr lang="cs-CZ" dirty="0"/>
              <a:t>Seminární práce (2+ stran) + prezentace 15min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Ústní zkouška (0-65b, min. 31b)</a:t>
            </a:r>
          </a:p>
          <a:p>
            <a:pPr lvl="1"/>
            <a:r>
              <a:rPr lang="cs-CZ" dirty="0"/>
              <a:t>2 teoretické otázky (seznam je uveden ve STAG); 10min příprava/10min zkouška</a:t>
            </a:r>
          </a:p>
          <a:p>
            <a:pPr lvl="1"/>
            <a:endParaRPr lang="cs-CZ" dirty="0"/>
          </a:p>
          <a:p>
            <a:pPr marL="0" indent="0" algn="ctr">
              <a:buNone/>
            </a:pPr>
            <a:r>
              <a:rPr lang="cs-CZ" sz="2600" dirty="0"/>
              <a:t>51-67b (3), 68-84b (2), 85-100b (1)</a:t>
            </a:r>
          </a:p>
        </p:txBody>
      </p:sp>
    </p:spTree>
    <p:extLst>
      <p:ext uri="{BB962C8B-B14F-4D97-AF65-F5344CB8AC3E}">
        <p14:creationId xmlns:p14="http://schemas.microsoft.com/office/powerpoint/2010/main" val="2092853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2A6BB-2D05-4C8B-A9A8-02193ACD0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FC1452-18CC-47F5-A69E-CBCD42901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Gsgsgsgsg</a:t>
            </a:r>
            <a:endParaRPr lang="cs-CZ" dirty="0"/>
          </a:p>
          <a:p>
            <a:r>
              <a:rPr lang="cs-CZ" dirty="0" err="1"/>
              <a:t>Gs</a:t>
            </a:r>
            <a:endParaRPr lang="cs-CZ" dirty="0"/>
          </a:p>
          <a:p>
            <a:r>
              <a:rPr lang="cs-CZ" dirty="0" err="1"/>
              <a:t>Gs</a:t>
            </a:r>
            <a:endParaRPr lang="cs-CZ" dirty="0"/>
          </a:p>
          <a:p>
            <a:r>
              <a:rPr lang="cs-CZ" dirty="0" err="1"/>
              <a:t>gsgy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0688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2A6BB-2D05-4C8B-A9A8-02193ACD0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Kapitola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FC1452-18CC-47F5-A69E-CBCD42901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Gsgsgsgsg</a:t>
            </a:r>
            <a:endParaRPr lang="cs-CZ" dirty="0"/>
          </a:p>
          <a:p>
            <a:r>
              <a:rPr lang="cs-CZ" dirty="0" err="1"/>
              <a:t>Gs</a:t>
            </a:r>
            <a:endParaRPr lang="cs-CZ" dirty="0"/>
          </a:p>
          <a:p>
            <a:r>
              <a:rPr lang="cs-CZ" dirty="0" err="1"/>
              <a:t>Gs</a:t>
            </a:r>
            <a:endParaRPr lang="cs-CZ" dirty="0"/>
          </a:p>
          <a:p>
            <a:r>
              <a:rPr lang="cs-CZ" dirty="0" err="1"/>
              <a:t>gsgy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5167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2A6BB-2D05-4C8B-A9A8-02193ACD0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Kapitola 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FC1452-18CC-47F5-A69E-CBCD42901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Gsgsgsgsg</a:t>
            </a:r>
            <a:endParaRPr lang="cs-CZ" dirty="0"/>
          </a:p>
          <a:p>
            <a:r>
              <a:rPr lang="cs-CZ" dirty="0" err="1"/>
              <a:t>Gs</a:t>
            </a:r>
            <a:endParaRPr lang="cs-CZ" dirty="0"/>
          </a:p>
          <a:p>
            <a:r>
              <a:rPr lang="cs-CZ" dirty="0" err="1"/>
              <a:t>Gs</a:t>
            </a:r>
            <a:endParaRPr lang="cs-CZ" dirty="0"/>
          </a:p>
          <a:p>
            <a:r>
              <a:rPr lang="cs-CZ" dirty="0" err="1"/>
              <a:t>gsgy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423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2A6BB-2D05-4C8B-A9A8-02193ACD0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FC1452-18CC-47F5-A69E-CBCD42901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Gsgsgsgsg</a:t>
            </a:r>
            <a:endParaRPr lang="cs-CZ" dirty="0"/>
          </a:p>
          <a:p>
            <a:r>
              <a:rPr lang="cs-CZ" dirty="0" err="1"/>
              <a:t>Gs</a:t>
            </a:r>
            <a:endParaRPr lang="cs-CZ" dirty="0"/>
          </a:p>
          <a:p>
            <a:r>
              <a:rPr lang="cs-CZ" dirty="0" err="1"/>
              <a:t>Gs</a:t>
            </a:r>
            <a:endParaRPr lang="cs-CZ" dirty="0"/>
          </a:p>
          <a:p>
            <a:r>
              <a:rPr lang="cs-CZ" dirty="0" err="1"/>
              <a:t>gsgy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4494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2A6BB-2D05-4C8B-A9A8-02193ACD0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96952"/>
            <a:ext cx="8229600" cy="1143000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FC1452-18CC-47F5-A69E-CBCD42901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1673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1335</TotalTime>
  <Words>93</Words>
  <Application>Microsoft Office PowerPoint</Application>
  <PresentationFormat>Předvádění na obrazovce (4:3)</PresentationFormat>
  <Paragraphs>34</Paragraphs>
  <Slides>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Vzorová prezentace</vt:lpstr>
      <vt:lpstr>Obsah</vt:lpstr>
      <vt:lpstr>Úvod</vt:lpstr>
      <vt:lpstr>Kapitola 1</vt:lpstr>
      <vt:lpstr>Kapitola 2</vt:lpstr>
      <vt:lpstr>Závěr</vt:lpstr>
      <vt:lpstr>Děkuji za pozornost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Logistický management</dc:title>
  <dc:creator>Your User Name</dc:creator>
  <cp:lastModifiedBy>Kolos, Pavel (ISC Eng)</cp:lastModifiedBy>
  <cp:revision>81</cp:revision>
  <cp:lastPrinted>2018-09-11T09:44:43Z</cp:lastPrinted>
  <dcterms:created xsi:type="dcterms:W3CDTF">2012-02-25T13:45:29Z</dcterms:created>
  <dcterms:modified xsi:type="dcterms:W3CDTF">2022-03-12T09:59:44Z</dcterms:modified>
</cp:coreProperties>
</file>