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2" r:id="rId4"/>
    <p:sldMasterId id="2147493480" r:id="rId5"/>
    <p:sldMasterId id="2147493455" r:id="rId6"/>
    <p:sldMasterId id="2147493521" r:id="rId7"/>
    <p:sldMasterId id="2147493587" r:id="rId8"/>
    <p:sldMasterId id="2147493592" r:id="rId9"/>
  </p:sldMasterIdLst>
  <p:notesMasterIdLst>
    <p:notesMasterId r:id="rId17"/>
  </p:notesMasterIdLst>
  <p:handoutMasterIdLst>
    <p:handoutMasterId r:id="rId18"/>
  </p:handoutMasterIdLst>
  <p:sldIdLst>
    <p:sldId id="396" r:id="rId10"/>
    <p:sldId id="409" r:id="rId11"/>
    <p:sldId id="411" r:id="rId12"/>
    <p:sldId id="412" r:id="rId13"/>
    <p:sldId id="410" r:id="rId14"/>
    <p:sldId id="413" r:id="rId15"/>
    <p:sldId id="403" r:id="rId16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>
          <p15:clr>
            <a:srgbClr val="A4A3A4"/>
          </p15:clr>
        </p15:guide>
        <p15:guide id="6" orient="horz" pos="3808">
          <p15:clr>
            <a:srgbClr val="A4A3A4"/>
          </p15:clr>
        </p15:guide>
        <p15:guide id="7" orient="horz" pos="36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24"/>
    <a:srgbClr val="7F7F7F"/>
    <a:srgbClr val="595959"/>
    <a:srgbClr val="E71D1D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017" autoAdjust="0"/>
  </p:normalViewPr>
  <p:slideViewPr>
    <p:cSldViewPr snapToGrid="0" snapToObjects="1">
      <p:cViewPr varScale="1">
        <p:scale>
          <a:sx n="110" d="100"/>
          <a:sy n="110" d="100"/>
        </p:scale>
        <p:origin x="1626" y="126"/>
      </p:cViewPr>
      <p:guideLst>
        <p:guide orient="horz" pos="1620"/>
        <p:guide orient="horz" pos="2160"/>
        <p:guide pos="2880"/>
        <p:guide orient="horz" pos="4319"/>
        <p:guide/>
        <p:guide orient="horz" pos="3808"/>
        <p:guide orient="horz" pos="3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7D4563-C991-442D-B3F0-C1A43D578CC3}" type="datetimeFigureOut">
              <a:rPr lang="en-US"/>
              <a:pPr>
                <a:defRPr/>
              </a:pPr>
              <a:t>21-Jan-22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842375"/>
            <a:ext cx="7023100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0CD540-90A1-4DF6-948E-FB2F838FE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118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78FD8-54E5-4C24-8F1E-334DBC98CFA6}" type="datetimeFigureOut">
              <a:rPr lang="en-US"/>
              <a:pPr>
                <a:defRPr/>
              </a:pPr>
              <a:t>21-Jan-22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842375"/>
            <a:ext cx="7023100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F80455-CF11-4877-AD7A-70AE5CB7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15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375"/>
            <a:ext cx="7023100" cy="465138"/>
          </a:xfrm>
        </p:spPr>
        <p:txBody>
          <a:bodyPr/>
          <a:lstStyle/>
          <a:p>
            <a:pPr>
              <a:defRPr/>
            </a:pPr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80455-CF11-4877-AD7A-70AE5CB739BB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8363" y="600900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147888" y="6221095"/>
            <a:ext cx="4964112" cy="2540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/>
              <a:t>Subtitle if Needed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47888" y="5948680"/>
            <a:ext cx="4964112" cy="2508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>
                <a:latin typeface="+mn-lt"/>
                <a:ea typeface="Arial Hebrew Scholar" charset="-79"/>
                <a:cs typeface="Arial Hebrew Scholar" charset="-79"/>
              </a:rPr>
              <a:t>PRESENTATION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6220143"/>
            <a:ext cx="1862138" cy="24923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/>
              <a:t>Date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5959795"/>
            <a:ext cx="1862138" cy="249237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37248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4491038" y="996950"/>
            <a:ext cx="2903" cy="510306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9826" y="352412"/>
            <a:ext cx="7924645" cy="4853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ECE6CDC-3B37-4967-B85E-3BD3E6DE4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flipH="1">
            <a:off x="530225" y="3551395"/>
            <a:ext cx="7977188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532340" y="100584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8"/>
          </p:nvPr>
        </p:nvSpPr>
        <p:spPr>
          <a:xfrm>
            <a:off x="4610100" y="100584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/>
          </p:nvPr>
        </p:nvSpPr>
        <p:spPr>
          <a:xfrm>
            <a:off x="4610100" y="364490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30"/>
          </p:nvPr>
        </p:nvSpPr>
        <p:spPr>
          <a:xfrm>
            <a:off x="532340" y="364490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90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102600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BDE7-D525-4DB0-8C10-AE955DF1F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3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3"/>
            <a:ext cx="496341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48586" y="5960248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7" y="5949951"/>
            <a:ext cx="1862454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2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8892" y="5959478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5" indent="0" algn="ctr">
              <a:buNone/>
              <a:defRPr sz="1600"/>
            </a:lvl5pPr>
            <a:lvl6pPr marL="2285944" indent="0" algn="ctr">
              <a:buNone/>
              <a:defRPr sz="1600"/>
            </a:lvl6pPr>
            <a:lvl7pPr marL="2743133" indent="0" algn="ctr">
              <a:buNone/>
              <a:defRPr sz="1600"/>
            </a:lvl7pPr>
            <a:lvl8pPr marL="3200322" indent="0" algn="ctr">
              <a:buNone/>
              <a:defRPr sz="1600"/>
            </a:lvl8pPr>
            <a:lvl9pPr marL="36575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758C518-7916-4368-9606-50E40E937F49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97521B9-DC62-4B66-B88F-CAEF334D81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99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758C518-7916-4368-9606-50E40E937F49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97521B9-DC62-4B66-B88F-CAEF334D81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2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580" y="357810"/>
            <a:ext cx="8002359" cy="49861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351" y="1074738"/>
            <a:ext cx="8002588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457189" indent="-169859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804843" indent="-177796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01709" indent="-168270">
              <a:buClr>
                <a:schemeClr val="accent2"/>
              </a:buClr>
              <a:buFontTx/>
              <a:buChar char="-"/>
              <a:defRPr sz="1400">
                <a:solidFill>
                  <a:schemeClr val="tx1"/>
                </a:solidFill>
              </a:defRPr>
            </a:lvl4pPr>
            <a:lvl5pPr marL="1719220" indent="-177796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5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580" y="357810"/>
            <a:ext cx="8002359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351" y="1074738"/>
            <a:ext cx="8002588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457189" indent="-169859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804843" indent="-177796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01709" indent="-168270">
              <a:buClr>
                <a:schemeClr val="accent2"/>
              </a:buClr>
              <a:buFontTx/>
              <a:buChar char="-"/>
              <a:defRPr sz="1400">
                <a:solidFill>
                  <a:schemeClr val="tx1"/>
                </a:solidFill>
              </a:defRPr>
            </a:lvl4pPr>
            <a:lvl5pPr marL="1719220" indent="-177796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338" y="6364288"/>
            <a:ext cx="8983663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ound Single Corner Rectangle 5"/>
          <p:cNvSpPr/>
          <p:nvPr/>
        </p:nvSpPr>
        <p:spPr>
          <a:xfrm>
            <a:off x="1" y="6364289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5576" y="6149975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4577" y="344558"/>
            <a:ext cx="8123011" cy="5118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14351" y="1074738"/>
            <a:ext cx="8002588" cy="5059047"/>
          </a:xfrm>
          <a:prstGeom prst="rect">
            <a:avLst/>
          </a:prstGeom>
        </p:spPr>
        <p:txBody>
          <a:bodyPr>
            <a:normAutofit/>
          </a:bodyPr>
          <a:lstStyle>
            <a:lvl2pPr marL="457189" indent="-169859">
              <a:defRPr/>
            </a:lvl2pPr>
            <a:lvl3pPr marL="804843" indent="-177796">
              <a:defRPr/>
            </a:lvl3pPr>
            <a:lvl4pPr marL="1201709" indent="-168270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20" indent="-177796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3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4578" y="357810"/>
            <a:ext cx="8129895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4350" y="1074738"/>
            <a:ext cx="3981411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189" indent="-169859">
              <a:buClr>
                <a:schemeClr val="accent2"/>
              </a:buClr>
              <a:defRPr/>
            </a:lvl2pPr>
            <a:lvl3pPr marL="804843" indent="-177796">
              <a:buClr>
                <a:schemeClr val="accent2"/>
              </a:buClr>
              <a:defRPr/>
            </a:lvl3pPr>
            <a:lvl4pPr marL="1201709" indent="-168270">
              <a:buClr>
                <a:schemeClr val="accent2"/>
              </a:buClr>
              <a:buFontTx/>
              <a:buChar char="-"/>
              <a:defRPr sz="1400"/>
            </a:lvl4pPr>
            <a:lvl5pPr marL="1719220" indent="-177796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3289" y="1074738"/>
            <a:ext cx="3981411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189" indent="-169859">
              <a:buClr>
                <a:schemeClr val="accent2"/>
              </a:buClr>
              <a:defRPr/>
            </a:lvl2pPr>
            <a:lvl3pPr marL="804843" indent="-177796">
              <a:buClr>
                <a:schemeClr val="accent2"/>
              </a:buClr>
              <a:defRPr/>
            </a:lvl3pPr>
            <a:lvl4pPr marL="1201709" indent="-168270">
              <a:buClr>
                <a:schemeClr val="accent2"/>
              </a:buClr>
              <a:buFontTx/>
              <a:buChar char="-"/>
              <a:defRPr sz="1400"/>
            </a:lvl4pPr>
            <a:lvl5pPr marL="1719220" indent="-177796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C130-3947-5746-9F16-5E7E49C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67726" y="1000126"/>
            <a:ext cx="0" cy="547687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29600" y="6350000"/>
            <a:ext cx="685800" cy="49181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4350" y="1074738"/>
            <a:ext cx="3981411" cy="50479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189" indent="-169859">
              <a:buClr>
                <a:schemeClr val="accent2"/>
              </a:buClr>
              <a:defRPr/>
            </a:lvl2pPr>
            <a:lvl3pPr marL="804843" indent="-177796">
              <a:buClr>
                <a:schemeClr val="accent2"/>
              </a:buClr>
              <a:defRPr/>
            </a:lvl3pPr>
            <a:lvl4pPr marL="1201709" indent="-168270">
              <a:buClr>
                <a:schemeClr val="accent2"/>
              </a:buClr>
              <a:buFontTx/>
              <a:buChar char="-"/>
              <a:defRPr sz="1400"/>
            </a:lvl4pPr>
            <a:lvl5pPr marL="1719220" indent="-177796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3289" y="1074738"/>
            <a:ext cx="3981411" cy="50479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189" indent="-169859">
              <a:buClr>
                <a:schemeClr val="accent2"/>
              </a:buClr>
              <a:defRPr/>
            </a:lvl2pPr>
            <a:lvl3pPr marL="804843" indent="-177796">
              <a:buClr>
                <a:schemeClr val="accent2"/>
              </a:buClr>
              <a:defRPr/>
            </a:lvl3pPr>
            <a:lvl4pPr marL="1201709" indent="-168270">
              <a:buClr>
                <a:schemeClr val="accent2"/>
              </a:buClr>
              <a:buFontTx/>
              <a:buChar char="-"/>
              <a:defRPr sz="1400"/>
            </a:lvl4pPr>
            <a:lvl5pPr marL="1719220" indent="-177796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67726" y="1000126"/>
            <a:ext cx="0" cy="524827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ingle Corner Rectangle 6"/>
          <p:cNvSpPr/>
          <p:nvPr/>
        </p:nvSpPr>
        <p:spPr>
          <a:xfrm>
            <a:off x="1" y="6364289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576" y="6149975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3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5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138363" y="600900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147888" y="6221095"/>
            <a:ext cx="4964112" cy="2540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/>
              <a:t>Subtitle if Needed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47888" y="5948680"/>
            <a:ext cx="4964112" cy="2508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>
                <a:latin typeface="+mn-lt"/>
                <a:ea typeface="Arial Hebrew Scholar" charset="-79"/>
                <a:cs typeface="Arial Hebrew Scholar" charset="-79"/>
              </a:rPr>
              <a:t>PRESENTATION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6220143"/>
            <a:ext cx="1862138" cy="24923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/>
              <a:t>Date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5959795"/>
            <a:ext cx="1862138" cy="249237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buFont typeface="Arial" charset="0"/>
              <a:buNone/>
              <a:defRPr/>
            </a:pPr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8077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H="1">
            <a:off x="444500" y="3698875"/>
            <a:ext cx="8215314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605339" y="962026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94620" y="962652"/>
            <a:ext cx="4071939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962652"/>
            <a:ext cx="4071939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32001" y="331305"/>
            <a:ext cx="8346679" cy="525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06741" y="3804586"/>
            <a:ext cx="4071939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6620" y="3804586"/>
            <a:ext cx="4071939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E075DB8A-71E0-F944-83F6-A83A2D996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4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1"/>
            <a:ext cx="9144000" cy="5334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ound Single Corner Rectangle 8"/>
          <p:cNvSpPr/>
          <p:nvPr/>
        </p:nvSpPr>
        <p:spPr>
          <a:xfrm>
            <a:off x="1" y="6364289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800" y="6181725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605339" y="962026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44503" y="3579813"/>
            <a:ext cx="8334375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962653"/>
            <a:ext cx="4071939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  <a:lvl2pPr marL="457189" indent="-169859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marL="804843" indent="-177796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201709" indent="-168270">
              <a:buClr>
                <a:schemeClr val="accent2"/>
              </a:buClr>
              <a:buFontTx/>
              <a:buChar char="-"/>
              <a:defRPr sz="1200">
                <a:solidFill>
                  <a:schemeClr val="tx1"/>
                </a:solidFill>
              </a:defRPr>
            </a:lvl4pPr>
            <a:lvl5pPr marL="1719220" indent="-177796"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3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4121" y="371063"/>
            <a:ext cx="8290241" cy="48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06741" y="962653"/>
            <a:ext cx="4071939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buFont typeface="Arial" panose="020B0604020202020204" pitchFamily="34" charset="0"/>
              <a:buChar char="-"/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44119" y="3654409"/>
            <a:ext cx="4071939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702775" y="3654409"/>
            <a:ext cx="4071939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189" indent="-169859">
              <a:buClr>
                <a:schemeClr val="accent2"/>
              </a:buClr>
              <a:defRPr sz="1600"/>
            </a:lvl2pPr>
            <a:lvl3pPr marL="804843" indent="-177796">
              <a:buClr>
                <a:schemeClr val="accent2"/>
              </a:buClr>
              <a:defRPr sz="1400"/>
            </a:lvl3pPr>
            <a:lvl4pPr marL="1201709" indent="-168270">
              <a:buClr>
                <a:schemeClr val="accent2"/>
              </a:buClr>
              <a:buFontTx/>
              <a:buChar char="-"/>
              <a:defRPr sz="1200"/>
            </a:lvl4pPr>
            <a:lvl5pPr marL="1719220" indent="-177796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8D2DB58E-2992-2040-8E77-3A8E9F68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8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E8-2156-B64F-A723-2FC713503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76" y="6149975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29439" y="6350000"/>
            <a:ext cx="1990725" cy="5080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ound Single Corner Rectangle 5"/>
          <p:cNvSpPr/>
          <p:nvPr/>
        </p:nvSpPr>
        <p:spPr>
          <a:xfrm>
            <a:off x="1" y="6364289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3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8C0A-3FDF-A343-89AA-469E5F1A1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6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340" y="357810"/>
            <a:ext cx="8002359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840"/>
            <a:ext cx="8002360" cy="5119657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3ADA-54B7-4D62-BC4B-6B91A22A6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3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4493342" y="1000125"/>
            <a:ext cx="871" cy="5154869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2340" y="357810"/>
            <a:ext cx="7993327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F534-702D-4073-8802-824861BA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532340" y="1005840"/>
            <a:ext cx="3963460" cy="512064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9"/>
          </p:nvPr>
        </p:nvSpPr>
        <p:spPr>
          <a:xfrm>
            <a:off x="4597400" y="1005840"/>
            <a:ext cx="3963460" cy="512064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1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30225" y="3551395"/>
            <a:ext cx="7977188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492625" y="996950"/>
            <a:ext cx="717" cy="5145389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29826" y="357947"/>
            <a:ext cx="7978079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E2D194C-3818-4594-844D-67C94AC1B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8"/>
          </p:nvPr>
        </p:nvSpPr>
        <p:spPr>
          <a:xfrm>
            <a:off x="532340" y="100584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6"/>
          </p:nvPr>
        </p:nvSpPr>
        <p:spPr>
          <a:xfrm>
            <a:off x="4610100" y="100584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4610100" y="364490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9"/>
          </p:nvPr>
        </p:nvSpPr>
        <p:spPr>
          <a:xfrm>
            <a:off x="532340" y="3644900"/>
            <a:ext cx="3871556" cy="245511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2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102600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A5A2-BC59-4A6D-A7BD-C313B1F7F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970"/>
            <a:ext cx="9143999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9BCE-725C-468B-8544-94EEABCA5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FE29A1AF-F52A-4A75-9B21-C909CB99C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8"/>
          </p:nvPr>
        </p:nvSpPr>
        <p:spPr>
          <a:xfrm>
            <a:off x="532340" y="1018540"/>
            <a:ext cx="8002360" cy="5119657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1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491038" y="1000125"/>
            <a:ext cx="0" cy="512127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00457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E7C4-40E5-40A3-8899-DC60D9AA9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9"/>
          </p:nvPr>
        </p:nvSpPr>
        <p:spPr>
          <a:xfrm>
            <a:off x="532340" y="1005840"/>
            <a:ext cx="3963460" cy="512064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0"/>
          </p:nvPr>
        </p:nvSpPr>
        <p:spPr>
          <a:xfrm>
            <a:off x="4597400" y="1005840"/>
            <a:ext cx="3963460" cy="512064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04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theme" Target="../theme/them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-228" t="8899" r="289" b="45366"/>
          <a:stretch/>
        </p:blipFill>
        <p:spPr>
          <a:xfrm>
            <a:off x="3585843" y="3674834"/>
            <a:ext cx="3160493" cy="2057629"/>
          </a:xfrm>
          <a:prstGeom prst="rect">
            <a:avLst/>
          </a:prstGeom>
        </p:spPr>
      </p:pic>
      <p:pic>
        <p:nvPicPr>
          <p:cNvPr id="2" name="Picture 1" descr="31708530823_523ed4fa90_o_crop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2722" r="38738" b="766"/>
          <a:stretch/>
        </p:blipFill>
        <p:spPr>
          <a:xfrm>
            <a:off x="0" y="1"/>
            <a:ext cx="3480118" cy="5798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5" t="4670" r="2213" b="12104"/>
          <a:stretch/>
        </p:blipFill>
        <p:spPr>
          <a:xfrm>
            <a:off x="6860476" y="2004165"/>
            <a:ext cx="2283842" cy="372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Corner-01 copy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2923"/>
            <a:ext cx="9144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www.security.honeywell.com/hsc/images/Lyric-Gateway-Living-Room3_hi.jpg"/>
          <p:cNvPicPr>
            <a:picLocks noChangeAspect="1" noChangeArrowheads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31091" r="17826" b="31582"/>
          <a:stretch/>
        </p:blipFill>
        <p:spPr bwMode="auto">
          <a:xfrm>
            <a:off x="3587689" y="0"/>
            <a:ext cx="5556629" cy="1888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12776" r="-58" b="11950"/>
          <a:stretch/>
        </p:blipFill>
        <p:spPr>
          <a:xfrm flipH="1">
            <a:off x="3585841" y="2004165"/>
            <a:ext cx="3162055" cy="15607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755" y="6042315"/>
            <a:ext cx="1504536" cy="434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6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6" t="-6682" r="-4033" b="-37"/>
          <a:stretch/>
        </p:blipFill>
        <p:spPr>
          <a:xfrm>
            <a:off x="0" y="-369253"/>
            <a:ext cx="9622790" cy="608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755" y="6035700"/>
            <a:ext cx="1504536" cy="434925"/>
          </a:xfrm>
          <a:prstGeom prst="rect">
            <a:avLst/>
          </a:prstGeom>
        </p:spPr>
      </p:pic>
      <p:pic>
        <p:nvPicPr>
          <p:cNvPr id="2051" name="Picture 4" descr="Corner-01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2923"/>
            <a:ext cx="9144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755" y="6042315"/>
            <a:ext cx="1504536" cy="434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79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63" y="0"/>
            <a:ext cx="1810137" cy="1810137"/>
          </a:xfrm>
          <a:prstGeom prst="rect">
            <a:avLst/>
          </a:prstGeom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820491" y="6656832"/>
            <a:ext cx="3512543" cy="20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2"/>
                </a:solidFill>
              </a:rPr>
              <a:t>Honeywell Confidential © 2017 by Honeywell International Inc. All rights reserved. </a:t>
            </a: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357188"/>
            <a:ext cx="8102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E08EDED3-7124-4562-BC95-43C8B5E7D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1" y="6656832"/>
            <a:ext cx="1017587" cy="276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991" y="6288024"/>
            <a:ext cx="1325880" cy="368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75" r:id="rId1"/>
    <p:sldLayoutId id="2147493580" r:id="rId2"/>
    <p:sldLayoutId id="2147493581" r:id="rId3"/>
    <p:sldLayoutId id="2147493576" r:id="rId4"/>
    <p:sldLayoutId id="2147493577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63" y="0"/>
            <a:ext cx="1810137" cy="1810137"/>
          </a:xfrm>
          <a:prstGeom prst="rect">
            <a:avLst/>
          </a:prstGeom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357188"/>
            <a:ext cx="8102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2EF0C806-7C87-45C2-99FD-01DC6732C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54" y="6181344"/>
            <a:ext cx="1103715" cy="276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20491" y="6165803"/>
            <a:ext cx="3512543" cy="20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2"/>
                </a:solidFill>
              </a:rPr>
              <a:t>Honeywell Confidential © 2017 by Honeywell International Inc. All rights reserved. </a:t>
            </a:r>
          </a:p>
        </p:txBody>
      </p:sp>
      <p:sp>
        <p:nvSpPr>
          <p:cNvPr id="8" name="Round Single Corner Rectangle 7"/>
          <p:cNvSpPr/>
          <p:nvPr/>
        </p:nvSpPr>
        <p:spPr>
          <a:xfrm>
            <a:off x="1754" y="6365859"/>
            <a:ext cx="8678322" cy="492142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8743" r="4581"/>
          <a:stretch>
            <a:fillRect/>
          </a:stretch>
        </p:blipFill>
        <p:spPr bwMode="auto">
          <a:xfrm>
            <a:off x="2" y="-28514"/>
            <a:ext cx="3481388" cy="568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4" y="1973264"/>
            <a:ext cx="273367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yric_iPhone_dashboard_f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573464" y="1973264"/>
            <a:ext cx="2751137" cy="2015873"/>
          </a:xfrm>
          <a:prstGeom prst="rect">
            <a:avLst/>
          </a:prstGeom>
        </p:spPr>
      </p:pic>
      <p:pic>
        <p:nvPicPr>
          <p:cNvPr id="9" name="Picture 8" descr="494348113_low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573463" y="4052744"/>
            <a:ext cx="2751136" cy="1587618"/>
          </a:xfrm>
          <a:prstGeom prst="rect">
            <a:avLst/>
          </a:prstGeom>
        </p:spPr>
      </p:pic>
      <p:pic>
        <p:nvPicPr>
          <p:cNvPr id="10" name="Picture 4" descr="Corner-01 copy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4"/>
            <a:ext cx="9144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Cover - Airplane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4" y="-7937"/>
            <a:ext cx="5570538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3" y="6199189"/>
            <a:ext cx="1425574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3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  <p:sldLayoutId id="2147493589" r:id="rId2"/>
    <p:sldLayoutId id="2147493590" r:id="rId3"/>
    <p:sldLayoutId id="2147493591" r:id="rId4"/>
  </p:sldLayoutIdLst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755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33" indent="-285743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2972" indent="-228595" algn="l" defTabSz="457189" rtl="0" eaLnBrk="1" fontAlgn="base" hangingPunct="1">
        <a:spcBef>
          <a:spcPct val="20000"/>
        </a:spcBef>
        <a:spcAft>
          <a:spcPct val="0"/>
        </a:spcAft>
        <a:buSzPct val="90000"/>
        <a:buFont typeface="Courier New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161" indent="-228595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349" indent="-228595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538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7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4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5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1"/>
          <p:cNvSpPr>
            <a:spLocks noChangeAspect="1"/>
          </p:cNvSpPr>
          <p:nvPr/>
        </p:nvSpPr>
        <p:spPr>
          <a:xfrm rot="5400000">
            <a:off x="7772400" y="1"/>
            <a:ext cx="1371600" cy="1371543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57189"/>
            <a:ext cx="8102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195263" y="6656388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4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519865"/>
            <a:ext cx="1031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3" r:id="rId1"/>
    <p:sldLayoutId id="2147493594" r:id="rId2"/>
    <p:sldLayoutId id="2147493595" r:id="rId3"/>
    <p:sldLayoutId id="2147493596" r:id="rId4"/>
    <p:sldLayoutId id="2147493597" r:id="rId5"/>
    <p:sldLayoutId id="2147493598" r:id="rId6"/>
    <p:sldLayoutId id="2147493599" r:id="rId7"/>
    <p:sldLayoutId id="2147493600" r:id="rId8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55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59" indent="-169859" algn="l" defTabSz="457189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47" indent="-169859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36" indent="-169859" algn="l" defTabSz="457189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161" indent="-228595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349" indent="-228595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538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7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4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5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/>
        <p:txBody>
          <a:bodyPr wrap="none">
            <a:no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147886" y="5939628"/>
            <a:ext cx="5992702" cy="250825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b="1" i="0" kern="1200" cap="all" baseline="0">
                <a:solidFill>
                  <a:schemeClr val="tx1"/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cs-CZ" sz="2000" dirty="0"/>
              <a:t>Vedení schůzek</a:t>
            </a:r>
            <a:endParaRPr lang="en-US" sz="200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48585" y="6202931"/>
            <a:ext cx="4963415" cy="249655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1200" b="0" dirty="0" err="1"/>
              <a:t>Knowledge</a:t>
            </a:r>
            <a:r>
              <a:rPr lang="cs-CZ" sz="1200" b="0" dirty="0"/>
              <a:t> </a:t>
            </a:r>
            <a:r>
              <a:rPr lang="cs-CZ" sz="1200" b="0" dirty="0" err="1"/>
              <a:t>sharing</a:t>
            </a:r>
            <a:endParaRPr lang="en-US" sz="1800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85431" y="5949950"/>
            <a:ext cx="1862455" cy="23679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Helvetica 55 Roman"/>
                <a:ea typeface="Helvetica 55 Roman"/>
                <a:cs typeface="Helvetica 55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charset="0"/>
              <a:buNone/>
              <a:defRPr/>
            </a:pPr>
            <a:r>
              <a:rPr lang="cs-CZ" dirty="0"/>
              <a:t>Pavel Kološ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-127444" y="6227886"/>
            <a:ext cx="2340066" cy="248524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1100" dirty="0"/>
              <a:t>25</a:t>
            </a:r>
            <a:r>
              <a:rPr lang="cs-CZ" sz="1100" baseline="30000" dirty="0"/>
              <a:t>th</a:t>
            </a:r>
            <a:r>
              <a:rPr lang="cs-CZ" sz="1100" dirty="0"/>
              <a:t> </a:t>
            </a:r>
            <a:r>
              <a:rPr lang="cs-CZ" sz="1100" dirty="0" err="1"/>
              <a:t>January</a:t>
            </a:r>
            <a:r>
              <a:rPr lang="cs-CZ" sz="1100" dirty="0"/>
              <a:t>,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775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841996B-3D33-45A4-9D7A-134F5777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7A7169A-1E52-478B-88CB-8AA8E4F6B6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2339" y="1005840"/>
            <a:ext cx="8002360" cy="5119657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dirty="0"/>
              <a:t>Cíl knowledgesharing</a:t>
            </a:r>
          </a:p>
          <a:p>
            <a:endParaRPr lang="cs-CZ" dirty="0"/>
          </a:p>
          <a:p>
            <a:pPr marL="104457" indent="0">
              <a:buNone/>
            </a:pPr>
            <a:endParaRPr lang="cs-CZ" dirty="0"/>
          </a:p>
          <a:p>
            <a:r>
              <a:rPr lang="cs-CZ" dirty="0"/>
              <a:t>Příprava na schůzku</a:t>
            </a:r>
          </a:p>
          <a:p>
            <a:pPr marL="104457" indent="0">
              <a:buNone/>
            </a:pPr>
            <a:endParaRPr lang="cs-CZ" dirty="0"/>
          </a:p>
          <a:p>
            <a:pPr marL="104457" indent="0">
              <a:buNone/>
            </a:pPr>
            <a:endParaRPr lang="cs-CZ" dirty="0"/>
          </a:p>
          <a:p>
            <a:r>
              <a:rPr lang="cs-CZ" dirty="0"/>
              <a:t>Průběh schůzky - </a:t>
            </a:r>
            <a:r>
              <a:rPr lang="cs-CZ" b="1" dirty="0"/>
              <a:t>Metoda „Definice, Role, Proces“</a:t>
            </a:r>
          </a:p>
          <a:p>
            <a:pPr marL="104457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Zápis ze schůzky</a:t>
            </a:r>
          </a:p>
          <a:p>
            <a:pPr marL="104457" indent="0">
              <a:buNone/>
            </a:pPr>
            <a:endParaRPr lang="cs-CZ" b="1" dirty="0"/>
          </a:p>
          <a:p>
            <a:pPr marL="333057" lvl="1" indent="0">
              <a:buNone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4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93C854F-5987-488C-B952-C0448C1A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knowledgesharing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99DA0FC-76F0-4913-A8C1-883703561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cs-CZ" dirty="0"/>
              <a:t>Předání osobní zkušenosti s mentoringem v oblasti vedení schůzek</a:t>
            </a:r>
          </a:p>
          <a:p>
            <a:endParaRPr lang="cs-CZ" dirty="0"/>
          </a:p>
          <a:p>
            <a:r>
              <a:rPr lang="cs-CZ" dirty="0"/>
              <a:t>Lepší příprava na schůzky</a:t>
            </a:r>
          </a:p>
          <a:p>
            <a:endParaRPr lang="cs-CZ" dirty="0"/>
          </a:p>
          <a:p>
            <a:r>
              <a:rPr lang="cs-CZ" dirty="0"/>
              <a:t>Zefektivnění vedení schůzek</a:t>
            </a:r>
          </a:p>
          <a:p>
            <a:endParaRPr lang="cs-CZ" dirty="0"/>
          </a:p>
          <a:p>
            <a:r>
              <a:rPr lang="cs-CZ" dirty="0"/>
              <a:t>Vést schůzku tak, aby splnila účel</a:t>
            </a:r>
          </a:p>
          <a:p>
            <a:endParaRPr lang="cs-CZ" dirty="0"/>
          </a:p>
          <a:p>
            <a:r>
              <a:rPr lang="cs-CZ" dirty="0"/>
              <a:t>Účelný a srozumitelný zápis ze schůzky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14544B-35C4-42EA-B8CB-1E94DAEB46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6FF534-702D-4073-8802-824861BA70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1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477BAD1-AED3-4FCD-92F8-78CBDDC1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na schůzku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B87C5E2-86D8-4E99-9A13-8D6972E10A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cs-CZ" sz="1800" b="1" dirty="0"/>
              <a:t>Cíl</a:t>
            </a:r>
          </a:p>
          <a:p>
            <a:pPr lvl="1"/>
            <a:r>
              <a:rPr lang="cs-CZ" sz="1600" dirty="0"/>
              <a:t>Proč je schůzka nutná?</a:t>
            </a:r>
          </a:p>
          <a:p>
            <a:pPr lvl="1"/>
            <a:r>
              <a:rPr lang="cs-CZ" sz="1600" dirty="0"/>
              <a:t>Čeho chci docílit?</a:t>
            </a:r>
          </a:p>
          <a:p>
            <a:pPr lvl="1"/>
            <a:r>
              <a:rPr lang="cs-CZ" sz="1600" dirty="0"/>
              <a:t>Co má být výstup?</a:t>
            </a:r>
          </a:p>
          <a:p>
            <a:pPr marL="333057" lvl="1" indent="0">
              <a:buNone/>
            </a:pPr>
            <a:endParaRPr lang="cs-CZ" sz="1600" dirty="0"/>
          </a:p>
          <a:p>
            <a:r>
              <a:rPr lang="cs-CZ" sz="1800" b="1" dirty="0"/>
              <a:t>Účastníci, zdroje/přílohy</a:t>
            </a:r>
          </a:p>
          <a:p>
            <a:pPr lvl="1"/>
            <a:r>
              <a:rPr lang="cs-CZ" sz="1600" dirty="0"/>
              <a:t>Koho na schůzce potřebuju?</a:t>
            </a:r>
          </a:p>
          <a:p>
            <a:pPr lvl="1"/>
            <a:r>
              <a:rPr lang="cs-CZ" sz="1600" dirty="0"/>
              <a:t>Co od účastníků očekávám?</a:t>
            </a:r>
          </a:p>
          <a:p>
            <a:pPr lvl="1"/>
            <a:r>
              <a:rPr lang="cs-CZ" sz="1600" dirty="0"/>
              <a:t>Potřebuju nasdílet nějaká data, tabulky, prezentace…?</a:t>
            </a:r>
          </a:p>
          <a:p>
            <a:pPr marL="333057" lvl="1" indent="0">
              <a:buNone/>
            </a:pPr>
            <a:endParaRPr lang="cs-CZ" sz="1600" dirty="0"/>
          </a:p>
          <a:p>
            <a:r>
              <a:rPr lang="cs-CZ" sz="1800" b="1" dirty="0"/>
              <a:t>Agenda</a:t>
            </a:r>
          </a:p>
          <a:p>
            <a:pPr lvl="1"/>
            <a:r>
              <a:rPr lang="cs-CZ" sz="1600" dirty="0"/>
              <a:t>Na 1.místě = CÍL (jasně, stručně, výstižně)</a:t>
            </a:r>
          </a:p>
          <a:p>
            <a:pPr lvl="1">
              <a:buFontTx/>
              <a:buChar char="-"/>
            </a:pPr>
            <a:r>
              <a:rPr lang="cs-CZ" sz="1600" dirty="0"/>
              <a:t>V bodech</a:t>
            </a:r>
          </a:p>
          <a:p>
            <a:pPr marL="333057" lvl="1" indent="0">
              <a:buNone/>
            </a:pPr>
            <a:endParaRPr lang="cs-CZ" dirty="0"/>
          </a:p>
          <a:p>
            <a:r>
              <a:rPr lang="cs-CZ" sz="1800" b="1" dirty="0"/>
              <a:t>Pozvánka</a:t>
            </a:r>
          </a:p>
          <a:p>
            <a:pPr lvl="1"/>
            <a:r>
              <a:rPr lang="cs-CZ" sz="1600" dirty="0"/>
              <a:t>Pro účastníky s cílem, agendou, přílohami</a:t>
            </a:r>
          </a:p>
          <a:p>
            <a:pPr lvl="1">
              <a:buFontTx/>
              <a:buChar char="-"/>
            </a:pPr>
            <a:r>
              <a:rPr lang="cs-CZ" sz="1600" dirty="0"/>
              <a:t>Správný výběr termínu</a:t>
            </a:r>
          </a:p>
          <a:p>
            <a:pPr lvl="1">
              <a:buFontTx/>
              <a:buChar char="-"/>
            </a:pPr>
            <a:r>
              <a:rPr lang="cs-CZ" sz="1600" dirty="0"/>
              <a:t>Čas potřebný na schůzku</a:t>
            </a:r>
          </a:p>
          <a:p>
            <a:pPr lvl="2">
              <a:buFontTx/>
              <a:buChar char="-"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1CC0C4-968C-4E63-9B66-C6433C9E2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6FF534-702D-4073-8802-824861BA70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7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EEB30-B730-4B05-B6C2-17439B5F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Schůzka - Definice, Role, Proces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05732C8-34A1-4E7F-B0AB-C1DFAD74BE3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174957" y="856420"/>
            <a:ext cx="5538994" cy="599442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E4DA6F-EA25-4010-92A1-0B4884F45E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6FF534-702D-4073-8802-824861BA70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7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477BAD1-AED3-4FCD-92F8-78CBDDC1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ze schůzky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B87C5E2-86D8-4E99-9A13-8D6972E10A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cs-CZ" sz="1800" b="1" dirty="0"/>
              <a:t>Účastníci, zdroje/přílohy</a:t>
            </a:r>
          </a:p>
          <a:p>
            <a:pPr lvl="1"/>
            <a:r>
              <a:rPr lang="cs-CZ" sz="1600" dirty="0"/>
              <a:t>Zúčastnili se</a:t>
            </a:r>
          </a:p>
          <a:p>
            <a:pPr lvl="1"/>
            <a:r>
              <a:rPr lang="cs-CZ" sz="1600" dirty="0"/>
              <a:t>Omluvení, neomluvení</a:t>
            </a:r>
          </a:p>
          <a:p>
            <a:pPr marL="104457" indent="0">
              <a:buNone/>
            </a:pPr>
            <a:endParaRPr lang="cs-CZ" sz="1800" b="1" dirty="0"/>
          </a:p>
          <a:p>
            <a:r>
              <a:rPr lang="cs-CZ" sz="1800" b="1" dirty="0"/>
              <a:t>Cíl</a:t>
            </a:r>
          </a:p>
          <a:p>
            <a:pPr lvl="1"/>
            <a:r>
              <a:rPr lang="cs-CZ" sz="1600" dirty="0"/>
              <a:t>Shrnout co bylo cílem schůzky</a:t>
            </a:r>
          </a:p>
          <a:p>
            <a:pPr marL="333057" lvl="1" indent="0">
              <a:buNone/>
            </a:pPr>
            <a:endParaRPr lang="cs-CZ" sz="1600" dirty="0"/>
          </a:p>
          <a:p>
            <a:r>
              <a:rPr lang="cs-CZ" sz="1800" b="1" dirty="0"/>
              <a:t>Průběh</a:t>
            </a:r>
          </a:p>
          <a:p>
            <a:pPr lvl="1"/>
            <a:r>
              <a:rPr lang="cs-CZ" sz="1600" dirty="0"/>
              <a:t>Stručný popis průběhu </a:t>
            </a:r>
            <a:r>
              <a:rPr lang="cs-CZ" sz="1600" dirty="0" err="1"/>
              <a:t>schůzy</a:t>
            </a:r>
            <a:endParaRPr lang="cs-CZ" sz="1600" dirty="0"/>
          </a:p>
          <a:p>
            <a:pPr marL="333057" lvl="1" indent="0">
              <a:buNone/>
            </a:pPr>
            <a:endParaRPr lang="cs-CZ" sz="1600" dirty="0"/>
          </a:p>
          <a:p>
            <a:r>
              <a:rPr lang="cs-CZ" sz="1800" b="1" dirty="0"/>
              <a:t>Akce / Úkoly</a:t>
            </a:r>
          </a:p>
          <a:p>
            <a:pPr lvl="1"/>
            <a:r>
              <a:rPr lang="cs-CZ" sz="1600" dirty="0"/>
              <a:t>Sepsat seznam úkolů s jasně stanovenými vlastníky a termíny dokončení</a:t>
            </a:r>
          </a:p>
          <a:p>
            <a:pPr lvl="1"/>
            <a:r>
              <a:rPr lang="cs-CZ" sz="1600" dirty="0"/>
              <a:t>Termín další schůzky, případně budoucí akce, systém komunikace</a:t>
            </a:r>
          </a:p>
          <a:p>
            <a:pPr marL="333057" lvl="1" indent="0">
              <a:buNone/>
            </a:pPr>
            <a:endParaRPr lang="cs-CZ" dirty="0"/>
          </a:p>
          <a:p>
            <a:pPr lvl="2">
              <a:buFontTx/>
              <a:buChar char="-"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  <a:p>
            <a:pPr marL="333057" lvl="1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1CC0C4-968C-4E63-9B66-C6433C9E2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6FF534-702D-4073-8802-824861BA70B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0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3046" dirty="0"/>
          </a:p>
          <a:p>
            <a:pPr marL="0" indent="0" algn="ctr">
              <a:buNone/>
            </a:pPr>
            <a:endParaRPr lang="cs-CZ" sz="3046" dirty="0"/>
          </a:p>
          <a:p>
            <a:pPr marL="0" indent="0" algn="ctr">
              <a:buNone/>
            </a:pPr>
            <a:endParaRPr lang="cs-CZ" sz="3046" dirty="0"/>
          </a:p>
          <a:p>
            <a:pPr marL="0" indent="0" algn="ctr">
              <a:buNone/>
            </a:pPr>
            <a:r>
              <a:rPr lang="cs-CZ" sz="3046" dirty="0"/>
              <a:t>Děkuju všem za pozornost </a:t>
            </a:r>
          </a:p>
          <a:p>
            <a:pPr marL="0" indent="0" algn="ctr">
              <a:buNone/>
            </a:pPr>
            <a:endParaRPr lang="cs-CZ" sz="3046" dirty="0"/>
          </a:p>
          <a:p>
            <a:pPr marL="0" indent="0" algn="ctr">
              <a:buNone/>
            </a:pPr>
            <a:endParaRPr lang="cs-CZ" sz="3046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33039">
              <a:defRPr/>
            </a:pPr>
            <a:fld id="{6A011D3D-470C-6841-80D1-ED00CD694525}" type="slidenum">
              <a:rPr lang="en-US">
                <a:solidFill>
                  <a:srgbClr val="FFFFFF"/>
                </a:solidFill>
              </a:rPr>
              <a:pPr defTabSz="633039"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23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HON_Honeywell PPT Template V44 potx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_Honeywell PPT Template_4x3_V43" id="{8AF19AAF-DDE7-4EA9-B436-AF1FEA5AE860}" vid="{015F4BC5-3EE7-411D-B8D1-8F158F0CB209}"/>
    </a:ext>
  </a:extLst>
</a:theme>
</file>

<file path=ppt/theme/theme2.xml><?xml version="1.0" encoding="utf-8"?>
<a:theme xmlns:a="http://schemas.openxmlformats.org/drawingml/2006/main" name="Honeywell Single Image Cover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_Honeywell PPT Template_4x3_V43" id="{8AF19AAF-DDE7-4EA9-B436-AF1FEA5AE860}" vid="{5EBFB952-261E-49C6-A599-F8D9727BC8BC}"/>
    </a:ext>
  </a:extLst>
</a:theme>
</file>

<file path=ppt/theme/theme3.xml><?xml version="1.0" encoding="utf-8"?>
<a:theme xmlns:a="http://schemas.openxmlformats.org/drawingml/2006/main" name="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_Honeywell PPT Template_4x3_V43" id="{8AF19AAF-DDE7-4EA9-B436-AF1FEA5AE860}" vid="{A0F56D0B-7BEE-4071-A913-4D6E981B22BE}"/>
    </a:ext>
  </a:extLst>
</a:theme>
</file>

<file path=ppt/theme/theme4.xml><?xml version="1.0" encoding="utf-8"?>
<a:theme xmlns:a="http://schemas.openxmlformats.org/drawingml/2006/main" name="1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_Honeywell PPT Template_4x3_V43" id="{8AF19AAF-DDE7-4EA9-B436-AF1FEA5AE860}" vid="{477AFC20-71B7-48E9-9FEB-A72A15186ED0}"/>
    </a:ext>
  </a:extLst>
</a:theme>
</file>

<file path=ppt/theme/theme5.xml><?xml version="1.0" encoding="utf-8"?>
<a:theme xmlns:a="http://schemas.openxmlformats.org/drawingml/2006/main" name="Honeywell 3.1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3.1" id="{2CFA2B3D-1C34-415D-8719-478994D64A3E}" vid="{3C262CBD-1736-438B-8606-1ED62308FC62}"/>
    </a:ext>
  </a:extLst>
</a:theme>
</file>

<file path=ppt/theme/theme6.xml><?xml version="1.0" encoding="utf-8"?>
<a:theme xmlns:a="http://schemas.openxmlformats.org/drawingml/2006/main" name="2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9525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V3.potx" id="{072A8F60-D587-4413-B71E-E25EEABC022A}" vid="{34FDE730-04EA-4F4E-A193-E4B89531D62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125E098E7F49A0205A16AC239CE8" ma:contentTypeVersion="0" ma:contentTypeDescription="Create a new document." ma:contentTypeScope="" ma:versionID="73d8c0722a46478c40824ebff9961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
</file>

<file path=customXml/itemProps1.xml><?xml version="1.0" encoding="utf-8"?>
<ds:datastoreItem xmlns:ds="http://schemas.openxmlformats.org/officeDocument/2006/customXml" ds:itemID="{D0C9905A-CBD0-4539-91F7-7758145DCB1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711268-4532-4FB9-8196-23D231793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2573CA-0043-4396-85E7-C5DDDFB28E3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HON_Honeywell PPT Template V43_F potx</Template>
  <TotalTime>10713</TotalTime>
  <Words>201</Words>
  <Application>Microsoft Office PowerPoint</Application>
  <PresentationFormat>Předvádění na obrazovce (4:3)</PresentationFormat>
  <Paragraphs>79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7</vt:i4>
      </vt:variant>
    </vt:vector>
  </HeadingPairs>
  <TitlesOfParts>
    <vt:vector size="21" baseType="lpstr">
      <vt:lpstr>Arial</vt:lpstr>
      <vt:lpstr>Calibri</vt:lpstr>
      <vt:lpstr>Courier New</vt:lpstr>
      <vt:lpstr>Helvetica 55 Roman</vt:lpstr>
      <vt:lpstr>Helvetica Neue</vt:lpstr>
      <vt:lpstr>HelveticaNeue BoldCond</vt:lpstr>
      <vt:lpstr>HelveticaNeue MediumCond</vt:lpstr>
      <vt:lpstr>Wingdings</vt:lpstr>
      <vt:lpstr>HON_Honeywell PPT Template V44 potx</vt:lpstr>
      <vt:lpstr>Honeywell Single Image Cover</vt:lpstr>
      <vt:lpstr>Honeywell Theme</vt:lpstr>
      <vt:lpstr>1_Honeywell Theme</vt:lpstr>
      <vt:lpstr>Honeywell 3.1</vt:lpstr>
      <vt:lpstr>2_Honeywell Theme</vt:lpstr>
      <vt:lpstr>Prezentace aplikace PowerPoint</vt:lpstr>
      <vt:lpstr>Obsah</vt:lpstr>
      <vt:lpstr>Cíl knowledgesharing</vt:lpstr>
      <vt:lpstr>Příprava na schůzku</vt:lpstr>
      <vt:lpstr>Schůzka - Definice, Role, Proces</vt:lpstr>
      <vt:lpstr>Zápis ze schůzky</vt:lpstr>
      <vt:lpstr>Prezentace aplikace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Tejkl, Jakub</dc:creator>
  <cp:lastModifiedBy>Kolos, Pavel (ISC Eng)</cp:lastModifiedBy>
  <cp:revision>35</cp:revision>
  <cp:lastPrinted>2015-07-29T21:30:37Z</cp:lastPrinted>
  <dcterms:created xsi:type="dcterms:W3CDTF">2017-04-04T11:12:51Z</dcterms:created>
  <dcterms:modified xsi:type="dcterms:W3CDTF">2022-01-21T10:33:13Z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32119aae-57f2-4d7d-a307-88f2055e1be6</vt:lpwstr>
  </property>
  <property fmtid="{D5CDD505-2E9C-101B-9397-08002B2CF9AE}" pid="3" name="bjSaver">
    <vt:lpwstr>C6yyvslE/cipFLfbT8VtR7D11cRej5tm 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policy="bf276872-af07-4968-a71d-1c83e80bd0bf" xmlns="http://www.boldonjames.com/2008/01/sie/i</vt:lpwstr>
  </property>
  <property fmtid="{D5CDD505-2E9C-101B-9397-08002B2CF9AE}" pid="5" name="bjDocumentLabelXML-0">
    <vt:lpwstr>nternal/label"&gt;&lt;element uid="id_protectivemarking_protect" value="" /&gt;&lt;/sisl&gt;</vt:lpwstr>
  </property>
  <property fmtid="{D5CDD505-2E9C-101B-9397-08002B2CF9AE}" pid="6" name="bjDocumentSecurityLabel">
    <vt:lpwstr>Honeywell Internal</vt:lpwstr>
  </property>
  <property fmtid="{D5CDD505-2E9C-101B-9397-08002B2CF9AE}" pid="7" name="BJClassification">
    <vt:lpwstr>Honeywell Internal</vt:lpwstr>
  </property>
</Properties>
</file>