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1" r:id="rId6"/>
    <p:sldId id="264" r:id="rId7"/>
    <p:sldId id="267" r:id="rId8"/>
    <p:sldId id="265" r:id="rId9"/>
    <p:sldId id="266" r:id="rId10"/>
    <p:sldId id="268" r:id="rId11"/>
    <p:sldId id="269" r:id="rId12"/>
    <p:sldId id="270" r:id="rId13"/>
    <p:sldId id="271" r:id="rId14"/>
    <p:sldId id="274" r:id="rId15"/>
    <p:sldId id="272" r:id="rId16"/>
    <p:sldId id="276" r:id="rId17"/>
    <p:sldId id="277" r:id="rId18"/>
    <p:sldId id="278" r:id="rId19"/>
    <p:sldId id="279" r:id="rId20"/>
    <p:sldId id="275" r:id="rId21"/>
    <p:sldId id="293" r:id="rId22"/>
    <p:sldId id="291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EC524-4D42-4ACC-947E-0D303CF86CC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0FB4F41-5100-42A1-A9A4-1826998C2011}">
      <dgm:prSet phldrT="[Text]" custT="1"/>
      <dgm:spPr>
        <a:solidFill>
          <a:schemeClr val="accent3">
            <a:lumMod val="40000"/>
            <a:lumOff val="60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3500" dirty="0">
              <a:solidFill>
                <a:sysClr val="windowText" lastClr="000000"/>
              </a:solidFill>
              <a:latin typeface="Amasis MT Pro Medium" panose="02040604050005020304" pitchFamily="18" charset="-18"/>
            </a:rPr>
            <a:t>DESKRIPTIVNÍ MODELY</a:t>
          </a:r>
        </a:p>
      </dgm:t>
    </dgm:pt>
    <dgm:pt modelId="{4033AC03-D1B5-49CD-A471-73E6FADF7DE4}" type="parTrans" cxnId="{465CDB22-3809-4555-98E1-0C7869BF49B8}">
      <dgm:prSet/>
      <dgm:spPr/>
      <dgm:t>
        <a:bodyPr/>
        <a:lstStyle/>
        <a:p>
          <a:endParaRPr lang="cs-CZ"/>
        </a:p>
      </dgm:t>
    </dgm:pt>
    <dgm:pt modelId="{C9E70EC6-D6D0-45C8-BDB6-0982211E7A69}" type="sibTrans" cxnId="{465CDB22-3809-4555-98E1-0C7869BF49B8}">
      <dgm:prSet/>
      <dgm:spPr>
        <a:solidFill>
          <a:schemeClr val="accent3">
            <a:lumMod val="40000"/>
            <a:lumOff val="60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endParaRPr lang="cs-CZ" sz="3500">
            <a:solidFill>
              <a:sysClr val="windowText" lastClr="000000"/>
            </a:solidFill>
            <a:latin typeface="Amasis MT Pro Medium" panose="02040604050005020304" pitchFamily="18" charset="-18"/>
          </a:endParaRPr>
        </a:p>
      </dgm:t>
    </dgm:pt>
    <dgm:pt modelId="{7824EF9D-17E3-4F21-B85A-9A885CD5CFC3}">
      <dgm:prSet phldrT="[Text]" custT="1"/>
      <dgm:spPr>
        <a:solidFill>
          <a:schemeClr val="accent3">
            <a:lumMod val="60000"/>
            <a:lumOff val="40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3500" dirty="0">
              <a:solidFill>
                <a:sysClr val="windowText" lastClr="000000"/>
              </a:solidFill>
              <a:latin typeface="Amasis MT Pro Medium" panose="02040604050005020304" pitchFamily="18" charset="-18"/>
            </a:rPr>
            <a:t>NORMATIVNÍ MODELY</a:t>
          </a:r>
        </a:p>
      </dgm:t>
    </dgm:pt>
    <dgm:pt modelId="{36AAE43D-A36A-4975-9606-99E00A26AD7F}" type="parTrans" cxnId="{FBC127C0-5FCA-4DA2-A1A2-D838D4D1CB86}">
      <dgm:prSet/>
      <dgm:spPr/>
      <dgm:t>
        <a:bodyPr/>
        <a:lstStyle/>
        <a:p>
          <a:endParaRPr lang="cs-CZ"/>
        </a:p>
      </dgm:t>
    </dgm:pt>
    <dgm:pt modelId="{15CB7AAF-AD68-4907-A0C7-EB942CEF8AE6}" type="sibTrans" cxnId="{FBC127C0-5FCA-4DA2-A1A2-D838D4D1CB86}">
      <dgm:prSet/>
      <dgm:spPr/>
      <dgm:t>
        <a:bodyPr/>
        <a:lstStyle/>
        <a:p>
          <a:endParaRPr lang="cs-CZ"/>
        </a:p>
      </dgm:t>
    </dgm:pt>
    <dgm:pt modelId="{6C548E3D-29B1-4F96-BF15-037790E03BE9}">
      <dgm:prSet phldrT="[Text]" custT="1"/>
      <dgm:spPr>
        <a:solidFill>
          <a:schemeClr val="bg1">
            <a:lumMod val="65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3500" dirty="0">
              <a:solidFill>
                <a:sysClr val="windowText" lastClr="000000"/>
              </a:solidFill>
              <a:latin typeface="Amasis MT Pro Medium" panose="02040604050005020304" pitchFamily="18" charset="-18"/>
            </a:rPr>
            <a:t>HEURISTICKÉ MODELY</a:t>
          </a:r>
        </a:p>
      </dgm:t>
    </dgm:pt>
    <dgm:pt modelId="{4F5A9836-76F9-492F-98D8-D56F85B86F8B}" type="parTrans" cxnId="{4AAFFDCA-0004-44E3-A3BE-51A01E64B153}">
      <dgm:prSet/>
      <dgm:spPr/>
      <dgm:t>
        <a:bodyPr/>
        <a:lstStyle/>
        <a:p>
          <a:endParaRPr lang="cs-CZ"/>
        </a:p>
      </dgm:t>
    </dgm:pt>
    <dgm:pt modelId="{AAA63A1E-FE2D-4D91-99E6-98CA4423BDC3}" type="sibTrans" cxnId="{4AAFFDCA-0004-44E3-A3BE-51A01E64B153}">
      <dgm:prSet/>
      <dgm:spPr/>
      <dgm:t>
        <a:bodyPr/>
        <a:lstStyle/>
        <a:p>
          <a:endParaRPr lang="cs-CZ"/>
        </a:p>
      </dgm:t>
    </dgm:pt>
    <dgm:pt modelId="{32BF5744-530D-4B18-A34C-6A8ADC65AB2F}">
      <dgm:prSet phldrT="[Text]" custT="1"/>
      <dgm:spPr>
        <a:solidFill>
          <a:schemeClr val="bg1">
            <a:lumMod val="50000"/>
          </a:schemeClr>
        </a:solidFill>
        <a:ln w="38100">
          <a:solidFill>
            <a:schemeClr val="tx1"/>
          </a:solidFill>
        </a:ln>
      </dgm:spPr>
      <dgm:t>
        <a:bodyPr/>
        <a:lstStyle/>
        <a:p>
          <a:r>
            <a:rPr lang="cs-CZ" sz="3500" dirty="0">
              <a:solidFill>
                <a:sysClr val="windowText" lastClr="000000"/>
              </a:solidFill>
              <a:latin typeface="Amasis MT Pro Medium" panose="02040604050005020304" pitchFamily="18" charset="-18"/>
            </a:rPr>
            <a:t>PREDIKTIVNÍ MODELY</a:t>
          </a:r>
        </a:p>
      </dgm:t>
    </dgm:pt>
    <dgm:pt modelId="{F68F597C-52FD-41E8-9976-01DBBC6CC145}" type="parTrans" cxnId="{95E92835-9AE2-40DA-965F-91DE66EB5A87}">
      <dgm:prSet/>
      <dgm:spPr/>
      <dgm:t>
        <a:bodyPr/>
        <a:lstStyle/>
        <a:p>
          <a:endParaRPr lang="cs-CZ"/>
        </a:p>
      </dgm:t>
    </dgm:pt>
    <dgm:pt modelId="{3E9C64F8-1805-4693-9893-A3B6FDD80755}" type="sibTrans" cxnId="{95E92835-9AE2-40DA-965F-91DE66EB5A87}">
      <dgm:prSet/>
      <dgm:spPr/>
      <dgm:t>
        <a:bodyPr/>
        <a:lstStyle/>
        <a:p>
          <a:endParaRPr lang="cs-CZ"/>
        </a:p>
      </dgm:t>
    </dgm:pt>
    <dgm:pt modelId="{17DE11F2-DC6B-4875-BDAE-BBF161C6FB77}" type="pres">
      <dgm:prSet presAssocID="{B33EC524-4D42-4ACC-947E-0D303CF86CC2}" presName="Name0" presStyleCnt="0">
        <dgm:presLayoutVars>
          <dgm:chMax val="7"/>
          <dgm:chPref val="7"/>
          <dgm:dir/>
        </dgm:presLayoutVars>
      </dgm:prSet>
      <dgm:spPr/>
    </dgm:pt>
    <dgm:pt modelId="{546D18A0-D63A-42FE-A062-D613D813EC0E}" type="pres">
      <dgm:prSet presAssocID="{B33EC524-4D42-4ACC-947E-0D303CF86CC2}" presName="Name1" presStyleCnt="0"/>
      <dgm:spPr/>
    </dgm:pt>
    <dgm:pt modelId="{CD353E3E-BBFA-4718-8707-B6A8461E6244}" type="pres">
      <dgm:prSet presAssocID="{B33EC524-4D42-4ACC-947E-0D303CF86CC2}" presName="cycle" presStyleCnt="0"/>
      <dgm:spPr/>
    </dgm:pt>
    <dgm:pt modelId="{CDEFF319-0EF6-44D8-8622-5D56346A8CE4}" type="pres">
      <dgm:prSet presAssocID="{B33EC524-4D42-4ACC-947E-0D303CF86CC2}" presName="srcNode" presStyleLbl="node1" presStyleIdx="0" presStyleCnt="4"/>
      <dgm:spPr/>
    </dgm:pt>
    <dgm:pt modelId="{90AD5B45-59D9-492A-B744-5E4D0E1C7446}" type="pres">
      <dgm:prSet presAssocID="{B33EC524-4D42-4ACC-947E-0D303CF86CC2}" presName="conn" presStyleLbl="parChTrans1D2" presStyleIdx="0" presStyleCnt="1"/>
      <dgm:spPr/>
    </dgm:pt>
    <dgm:pt modelId="{5809482E-41C5-47EB-8C75-15B3CF6AF569}" type="pres">
      <dgm:prSet presAssocID="{B33EC524-4D42-4ACC-947E-0D303CF86CC2}" presName="extraNode" presStyleLbl="node1" presStyleIdx="0" presStyleCnt="4"/>
      <dgm:spPr/>
    </dgm:pt>
    <dgm:pt modelId="{5CFAADF2-92FB-42B7-812B-475BB9CC2525}" type="pres">
      <dgm:prSet presAssocID="{B33EC524-4D42-4ACC-947E-0D303CF86CC2}" presName="dstNode" presStyleLbl="node1" presStyleIdx="0" presStyleCnt="4"/>
      <dgm:spPr/>
    </dgm:pt>
    <dgm:pt modelId="{02410F95-7657-4205-A6C2-C4FA9FD75BB7}" type="pres">
      <dgm:prSet presAssocID="{30FB4F41-5100-42A1-A9A4-1826998C2011}" presName="text_1" presStyleLbl="node1" presStyleIdx="0" presStyleCnt="4">
        <dgm:presLayoutVars>
          <dgm:bulletEnabled val="1"/>
        </dgm:presLayoutVars>
      </dgm:prSet>
      <dgm:spPr/>
    </dgm:pt>
    <dgm:pt modelId="{5A48943A-F4B2-4A4C-8E1E-F9F122AAF7A4}" type="pres">
      <dgm:prSet presAssocID="{30FB4F41-5100-42A1-A9A4-1826998C2011}" presName="accent_1" presStyleCnt="0"/>
      <dgm:spPr/>
    </dgm:pt>
    <dgm:pt modelId="{2933C8EE-02E3-4994-91A0-E3E8EA3B3EDF}" type="pres">
      <dgm:prSet presAssocID="{30FB4F41-5100-42A1-A9A4-1826998C2011}" presName="accentRepeatNode" presStyleLbl="solidFgAcc1" presStyleIdx="0" presStyleCnt="4"/>
      <dgm:spPr>
        <a:solidFill>
          <a:schemeClr val="accent3">
            <a:lumMod val="40000"/>
            <a:lumOff val="60000"/>
          </a:schemeClr>
        </a:solidFill>
        <a:ln w="38100">
          <a:solidFill>
            <a:schemeClr val="tx1"/>
          </a:solidFill>
        </a:ln>
      </dgm:spPr>
    </dgm:pt>
    <dgm:pt modelId="{9388C980-44CB-40EE-ACD7-241484FFDA52}" type="pres">
      <dgm:prSet presAssocID="{7824EF9D-17E3-4F21-B85A-9A885CD5CFC3}" presName="text_2" presStyleLbl="node1" presStyleIdx="1" presStyleCnt="4">
        <dgm:presLayoutVars>
          <dgm:bulletEnabled val="1"/>
        </dgm:presLayoutVars>
      </dgm:prSet>
      <dgm:spPr/>
    </dgm:pt>
    <dgm:pt modelId="{CE37EAF1-7919-462D-8BB8-03F7313AC1E0}" type="pres">
      <dgm:prSet presAssocID="{7824EF9D-17E3-4F21-B85A-9A885CD5CFC3}" presName="accent_2" presStyleCnt="0"/>
      <dgm:spPr/>
    </dgm:pt>
    <dgm:pt modelId="{BC84F267-16C5-492F-83F0-A2B803508F57}" type="pres">
      <dgm:prSet presAssocID="{7824EF9D-17E3-4F21-B85A-9A885CD5CFC3}" presName="accentRepeatNode" presStyleLbl="solidFgAcc1" presStyleIdx="1" presStyleCnt="4"/>
      <dgm:spPr>
        <a:solidFill>
          <a:schemeClr val="accent3">
            <a:lumMod val="60000"/>
            <a:lumOff val="40000"/>
          </a:schemeClr>
        </a:solidFill>
        <a:ln w="38100">
          <a:solidFill>
            <a:schemeClr val="tx1"/>
          </a:solidFill>
        </a:ln>
      </dgm:spPr>
    </dgm:pt>
    <dgm:pt modelId="{A151E043-E192-4E43-B829-8853F412C9DE}" type="pres">
      <dgm:prSet presAssocID="{6C548E3D-29B1-4F96-BF15-037790E03BE9}" presName="text_3" presStyleLbl="node1" presStyleIdx="2" presStyleCnt="4">
        <dgm:presLayoutVars>
          <dgm:bulletEnabled val="1"/>
        </dgm:presLayoutVars>
      </dgm:prSet>
      <dgm:spPr/>
    </dgm:pt>
    <dgm:pt modelId="{F82949E3-6B9A-4A82-A266-926580A9CCEB}" type="pres">
      <dgm:prSet presAssocID="{6C548E3D-29B1-4F96-BF15-037790E03BE9}" presName="accent_3" presStyleCnt="0"/>
      <dgm:spPr/>
    </dgm:pt>
    <dgm:pt modelId="{09D63FC2-15AE-4520-8BC6-B5510FD7A8BE}" type="pres">
      <dgm:prSet presAssocID="{6C548E3D-29B1-4F96-BF15-037790E03BE9}" presName="accentRepeatNode" presStyleLbl="solidFgAcc1" presStyleIdx="2" presStyleCnt="4"/>
      <dgm:spPr>
        <a:solidFill>
          <a:schemeClr val="bg1">
            <a:lumMod val="65000"/>
          </a:schemeClr>
        </a:solidFill>
        <a:ln w="38100">
          <a:solidFill>
            <a:schemeClr val="tx1"/>
          </a:solidFill>
        </a:ln>
      </dgm:spPr>
    </dgm:pt>
    <dgm:pt modelId="{7AFE6A5F-DED0-492B-A659-90627AC79E28}" type="pres">
      <dgm:prSet presAssocID="{32BF5744-530D-4B18-A34C-6A8ADC65AB2F}" presName="text_4" presStyleLbl="node1" presStyleIdx="3" presStyleCnt="4">
        <dgm:presLayoutVars>
          <dgm:bulletEnabled val="1"/>
        </dgm:presLayoutVars>
      </dgm:prSet>
      <dgm:spPr/>
    </dgm:pt>
    <dgm:pt modelId="{31F526F6-3EEC-493F-9426-BFF64262C44F}" type="pres">
      <dgm:prSet presAssocID="{32BF5744-530D-4B18-A34C-6A8ADC65AB2F}" presName="accent_4" presStyleCnt="0"/>
      <dgm:spPr/>
    </dgm:pt>
    <dgm:pt modelId="{3D297F3C-95B9-4842-98B6-5BCE885037F3}" type="pres">
      <dgm:prSet presAssocID="{32BF5744-530D-4B18-A34C-6A8ADC65AB2F}" presName="accentRepeatNode" presStyleLbl="solidFgAcc1" presStyleIdx="3" presStyleCnt="4"/>
      <dgm:spPr>
        <a:solidFill>
          <a:schemeClr val="bg1">
            <a:lumMod val="50000"/>
          </a:schemeClr>
        </a:solidFill>
        <a:ln w="38100">
          <a:solidFill>
            <a:schemeClr val="tx1"/>
          </a:solidFill>
        </a:ln>
      </dgm:spPr>
    </dgm:pt>
  </dgm:ptLst>
  <dgm:cxnLst>
    <dgm:cxn modelId="{465CDB22-3809-4555-98E1-0C7869BF49B8}" srcId="{B33EC524-4D42-4ACC-947E-0D303CF86CC2}" destId="{30FB4F41-5100-42A1-A9A4-1826998C2011}" srcOrd="0" destOrd="0" parTransId="{4033AC03-D1B5-49CD-A471-73E6FADF7DE4}" sibTransId="{C9E70EC6-D6D0-45C8-BDB6-0982211E7A69}"/>
    <dgm:cxn modelId="{95E92835-9AE2-40DA-965F-91DE66EB5A87}" srcId="{B33EC524-4D42-4ACC-947E-0D303CF86CC2}" destId="{32BF5744-530D-4B18-A34C-6A8ADC65AB2F}" srcOrd="3" destOrd="0" parTransId="{F68F597C-52FD-41E8-9976-01DBBC6CC145}" sibTransId="{3E9C64F8-1805-4693-9893-A3B6FDD80755}"/>
    <dgm:cxn modelId="{08A6B448-98F8-4369-80AB-E603339B3F81}" type="presOf" srcId="{30FB4F41-5100-42A1-A9A4-1826998C2011}" destId="{02410F95-7657-4205-A6C2-C4FA9FD75BB7}" srcOrd="0" destOrd="0" presId="urn:microsoft.com/office/officeart/2008/layout/VerticalCurvedList"/>
    <dgm:cxn modelId="{B124FE86-7D51-45DD-AFE7-4A9D093A20D9}" type="presOf" srcId="{7824EF9D-17E3-4F21-B85A-9A885CD5CFC3}" destId="{9388C980-44CB-40EE-ACD7-241484FFDA52}" srcOrd="0" destOrd="0" presId="urn:microsoft.com/office/officeart/2008/layout/VerticalCurvedList"/>
    <dgm:cxn modelId="{EFE5798F-AF63-49D8-8810-0F8F19AAB5C8}" type="presOf" srcId="{6C548E3D-29B1-4F96-BF15-037790E03BE9}" destId="{A151E043-E192-4E43-B829-8853F412C9DE}" srcOrd="0" destOrd="0" presId="urn:microsoft.com/office/officeart/2008/layout/VerticalCurvedList"/>
    <dgm:cxn modelId="{58F486A1-2028-4E19-A4D8-0E2D17EDB684}" type="presOf" srcId="{C9E70EC6-D6D0-45C8-BDB6-0982211E7A69}" destId="{90AD5B45-59D9-492A-B744-5E4D0E1C7446}" srcOrd="0" destOrd="0" presId="urn:microsoft.com/office/officeart/2008/layout/VerticalCurvedList"/>
    <dgm:cxn modelId="{6E26FEA6-3202-4DE7-A960-4C50F08AC584}" type="presOf" srcId="{32BF5744-530D-4B18-A34C-6A8ADC65AB2F}" destId="{7AFE6A5F-DED0-492B-A659-90627AC79E28}" srcOrd="0" destOrd="0" presId="urn:microsoft.com/office/officeart/2008/layout/VerticalCurvedList"/>
    <dgm:cxn modelId="{B4269FAA-107F-4218-8949-48DB2A0DF272}" type="presOf" srcId="{B33EC524-4D42-4ACC-947E-0D303CF86CC2}" destId="{17DE11F2-DC6B-4875-BDAE-BBF161C6FB77}" srcOrd="0" destOrd="0" presId="urn:microsoft.com/office/officeart/2008/layout/VerticalCurvedList"/>
    <dgm:cxn modelId="{FBC127C0-5FCA-4DA2-A1A2-D838D4D1CB86}" srcId="{B33EC524-4D42-4ACC-947E-0D303CF86CC2}" destId="{7824EF9D-17E3-4F21-B85A-9A885CD5CFC3}" srcOrd="1" destOrd="0" parTransId="{36AAE43D-A36A-4975-9606-99E00A26AD7F}" sibTransId="{15CB7AAF-AD68-4907-A0C7-EB942CEF8AE6}"/>
    <dgm:cxn modelId="{4AAFFDCA-0004-44E3-A3BE-51A01E64B153}" srcId="{B33EC524-4D42-4ACC-947E-0D303CF86CC2}" destId="{6C548E3D-29B1-4F96-BF15-037790E03BE9}" srcOrd="2" destOrd="0" parTransId="{4F5A9836-76F9-492F-98D8-D56F85B86F8B}" sibTransId="{AAA63A1E-FE2D-4D91-99E6-98CA4423BDC3}"/>
    <dgm:cxn modelId="{D7AF068C-E170-48DA-989F-6D3D7DE32560}" type="presParOf" srcId="{17DE11F2-DC6B-4875-BDAE-BBF161C6FB77}" destId="{546D18A0-D63A-42FE-A062-D613D813EC0E}" srcOrd="0" destOrd="0" presId="urn:microsoft.com/office/officeart/2008/layout/VerticalCurvedList"/>
    <dgm:cxn modelId="{E3A13287-A5B4-4587-85CB-942D852514E2}" type="presParOf" srcId="{546D18A0-D63A-42FE-A062-D613D813EC0E}" destId="{CD353E3E-BBFA-4718-8707-B6A8461E6244}" srcOrd="0" destOrd="0" presId="urn:microsoft.com/office/officeart/2008/layout/VerticalCurvedList"/>
    <dgm:cxn modelId="{EB45F6FD-D023-486C-B171-B15A5EADDBFA}" type="presParOf" srcId="{CD353E3E-BBFA-4718-8707-B6A8461E6244}" destId="{CDEFF319-0EF6-44D8-8622-5D56346A8CE4}" srcOrd="0" destOrd="0" presId="urn:microsoft.com/office/officeart/2008/layout/VerticalCurvedList"/>
    <dgm:cxn modelId="{19D2B89B-10F7-4584-BB55-8F8222EEE7C1}" type="presParOf" srcId="{CD353E3E-BBFA-4718-8707-B6A8461E6244}" destId="{90AD5B45-59D9-492A-B744-5E4D0E1C7446}" srcOrd="1" destOrd="0" presId="urn:microsoft.com/office/officeart/2008/layout/VerticalCurvedList"/>
    <dgm:cxn modelId="{77FB43D9-A088-4724-B06D-737FF5B42CA0}" type="presParOf" srcId="{CD353E3E-BBFA-4718-8707-B6A8461E6244}" destId="{5809482E-41C5-47EB-8C75-15B3CF6AF569}" srcOrd="2" destOrd="0" presId="urn:microsoft.com/office/officeart/2008/layout/VerticalCurvedList"/>
    <dgm:cxn modelId="{2DD57AC3-DA15-4B2E-AFA5-1E2AD229A71F}" type="presParOf" srcId="{CD353E3E-BBFA-4718-8707-B6A8461E6244}" destId="{5CFAADF2-92FB-42B7-812B-475BB9CC2525}" srcOrd="3" destOrd="0" presId="urn:microsoft.com/office/officeart/2008/layout/VerticalCurvedList"/>
    <dgm:cxn modelId="{2B3B6C16-048A-41B7-AFDB-79863A61BAA9}" type="presParOf" srcId="{546D18A0-D63A-42FE-A062-D613D813EC0E}" destId="{02410F95-7657-4205-A6C2-C4FA9FD75BB7}" srcOrd="1" destOrd="0" presId="urn:microsoft.com/office/officeart/2008/layout/VerticalCurvedList"/>
    <dgm:cxn modelId="{24208388-B9BF-466C-B87D-090C9CFB134D}" type="presParOf" srcId="{546D18A0-D63A-42FE-A062-D613D813EC0E}" destId="{5A48943A-F4B2-4A4C-8E1E-F9F122AAF7A4}" srcOrd="2" destOrd="0" presId="urn:microsoft.com/office/officeart/2008/layout/VerticalCurvedList"/>
    <dgm:cxn modelId="{368D3F20-2D9C-4D57-96CE-D1AE0756E7FC}" type="presParOf" srcId="{5A48943A-F4B2-4A4C-8E1E-F9F122AAF7A4}" destId="{2933C8EE-02E3-4994-91A0-E3E8EA3B3EDF}" srcOrd="0" destOrd="0" presId="urn:microsoft.com/office/officeart/2008/layout/VerticalCurvedList"/>
    <dgm:cxn modelId="{7C30E6D1-F95D-4939-8664-9A72C3C49BB6}" type="presParOf" srcId="{546D18A0-D63A-42FE-A062-D613D813EC0E}" destId="{9388C980-44CB-40EE-ACD7-241484FFDA52}" srcOrd="3" destOrd="0" presId="urn:microsoft.com/office/officeart/2008/layout/VerticalCurvedList"/>
    <dgm:cxn modelId="{FBD8B06D-3ACA-422E-91FF-C055F4523CC3}" type="presParOf" srcId="{546D18A0-D63A-42FE-A062-D613D813EC0E}" destId="{CE37EAF1-7919-462D-8BB8-03F7313AC1E0}" srcOrd="4" destOrd="0" presId="urn:microsoft.com/office/officeart/2008/layout/VerticalCurvedList"/>
    <dgm:cxn modelId="{A1A7D43F-5A0A-44D6-B3CA-B31CE7DF4FF4}" type="presParOf" srcId="{CE37EAF1-7919-462D-8BB8-03F7313AC1E0}" destId="{BC84F267-16C5-492F-83F0-A2B803508F57}" srcOrd="0" destOrd="0" presId="urn:microsoft.com/office/officeart/2008/layout/VerticalCurvedList"/>
    <dgm:cxn modelId="{9A7F71D1-C0C9-4DA7-8EC4-2FCCAD9CD7CF}" type="presParOf" srcId="{546D18A0-D63A-42FE-A062-D613D813EC0E}" destId="{A151E043-E192-4E43-B829-8853F412C9DE}" srcOrd="5" destOrd="0" presId="urn:microsoft.com/office/officeart/2008/layout/VerticalCurvedList"/>
    <dgm:cxn modelId="{03A09B7A-03A0-4DAC-A8EE-1983E982104C}" type="presParOf" srcId="{546D18A0-D63A-42FE-A062-D613D813EC0E}" destId="{F82949E3-6B9A-4A82-A266-926580A9CCEB}" srcOrd="6" destOrd="0" presId="urn:microsoft.com/office/officeart/2008/layout/VerticalCurvedList"/>
    <dgm:cxn modelId="{3369AAA5-C660-4B1B-AD48-03BC91B92CF4}" type="presParOf" srcId="{F82949E3-6B9A-4A82-A266-926580A9CCEB}" destId="{09D63FC2-15AE-4520-8BC6-B5510FD7A8BE}" srcOrd="0" destOrd="0" presId="urn:microsoft.com/office/officeart/2008/layout/VerticalCurvedList"/>
    <dgm:cxn modelId="{785F92F4-29AB-4CDA-AD1B-12A58B95A2C9}" type="presParOf" srcId="{546D18A0-D63A-42FE-A062-D613D813EC0E}" destId="{7AFE6A5F-DED0-492B-A659-90627AC79E28}" srcOrd="7" destOrd="0" presId="urn:microsoft.com/office/officeart/2008/layout/VerticalCurvedList"/>
    <dgm:cxn modelId="{466EDE47-9EFD-40C4-9F44-F1D5C0146DC1}" type="presParOf" srcId="{546D18A0-D63A-42FE-A062-D613D813EC0E}" destId="{31F526F6-3EEC-493F-9426-BFF64262C44F}" srcOrd="8" destOrd="0" presId="urn:microsoft.com/office/officeart/2008/layout/VerticalCurvedList"/>
    <dgm:cxn modelId="{651260AE-967F-4196-83A2-FBF37D649CBA}" type="presParOf" srcId="{31F526F6-3EEC-493F-9426-BFF64262C44F}" destId="{3D297F3C-95B9-4842-98B6-5BCE885037F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5D115F-710C-439C-A108-59825842005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cs-CZ"/>
        </a:p>
      </dgm:t>
    </dgm:pt>
    <dgm:pt modelId="{11849E00-FBB4-4937-9B7F-BC2EBBFF503A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2400" b="1" dirty="0">
              <a:solidFill>
                <a:schemeClr val="tx1"/>
              </a:solidFill>
              <a:latin typeface="Amasis MT Pro" panose="02040504050005020304" pitchFamily="18" charset="-18"/>
            </a:rPr>
            <a:t>INTERNÍ DATA</a:t>
          </a:r>
        </a:p>
      </dgm:t>
    </dgm:pt>
    <dgm:pt modelId="{C077A71F-EA4E-4063-AAFA-81AF26AFA2E2}" type="parTrans" cxnId="{3D02F5F1-8188-46C6-8B3A-A785C74846E7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8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FD2712B0-E5A0-4F09-8B51-8BA79258C3A6}" type="sibTrans" cxnId="{3D02F5F1-8188-46C6-8B3A-A785C74846E7}">
      <dgm:prSet/>
      <dgm:spPr/>
      <dgm:t>
        <a:bodyPr/>
        <a:lstStyle/>
        <a:p>
          <a:endParaRPr lang="cs-CZ"/>
        </a:p>
      </dgm:t>
    </dgm:pt>
    <dgm:pt modelId="{E886A4D9-FC44-4A1F-9F97-33005AF20D69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2400" b="1" dirty="0">
              <a:solidFill>
                <a:schemeClr val="tx1"/>
              </a:solidFill>
              <a:latin typeface="Amasis MT Pro" panose="02040504050005020304" pitchFamily="18" charset="-18"/>
            </a:rPr>
            <a:t>EXTERNÍ DATA</a:t>
          </a:r>
        </a:p>
      </dgm:t>
    </dgm:pt>
    <dgm:pt modelId="{BC8397A2-F2EC-499D-A214-4C3FC8AA8170}" type="parTrans" cxnId="{34504BD7-45F1-4080-8D73-245EF8E7630B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8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606A8837-FE74-4BF9-8253-9E37DEE3B8FC}" type="sibTrans" cxnId="{34504BD7-45F1-4080-8D73-245EF8E7630B}">
      <dgm:prSet/>
      <dgm:spPr/>
      <dgm:t>
        <a:bodyPr/>
        <a:lstStyle/>
        <a:p>
          <a:endParaRPr lang="cs-CZ"/>
        </a:p>
      </dgm:t>
    </dgm:pt>
    <dgm:pt modelId="{195F06E9-8C44-4AAF-AAF9-C09FAD0E936C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ÚČETNICTVÍ</a:t>
          </a:r>
        </a:p>
      </dgm:t>
    </dgm:pt>
    <dgm:pt modelId="{7E043293-05A3-4599-85FC-A911F7368659}" type="parTrans" cxnId="{8A1E15E9-16B8-402A-BBFA-397645C7C95E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5B52970B-7F5C-47D3-814C-237F9067119D}" type="sibTrans" cxnId="{8A1E15E9-16B8-402A-BBFA-397645C7C95E}">
      <dgm:prSet/>
      <dgm:spPr/>
      <dgm:t>
        <a:bodyPr/>
        <a:lstStyle/>
        <a:p>
          <a:endParaRPr lang="cs-CZ"/>
        </a:p>
      </dgm:t>
    </dgm:pt>
    <dgm:pt modelId="{116BD6D5-D3D3-4780-9D71-FC9A67721615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PODNIKOVÝ IS</a:t>
          </a:r>
        </a:p>
      </dgm:t>
    </dgm:pt>
    <dgm:pt modelId="{C53134DF-6128-47C4-9A21-68D3F72A9E65}" type="parTrans" cxnId="{95EEAC3F-FEFE-4BBB-B949-3A5DE298AA64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6A871E5E-49D8-4DC6-AA39-E6FD09DBFA89}" type="sibTrans" cxnId="{95EEAC3F-FEFE-4BBB-B949-3A5DE298AA64}">
      <dgm:prSet/>
      <dgm:spPr/>
      <dgm:t>
        <a:bodyPr/>
        <a:lstStyle/>
        <a:p>
          <a:endParaRPr lang="cs-CZ"/>
        </a:p>
      </dgm:t>
    </dgm:pt>
    <dgm:pt modelId="{43651DEA-EA72-4230-9F1B-25E3AA201EB6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2800" b="1" dirty="0">
              <a:solidFill>
                <a:schemeClr val="tx1"/>
              </a:solidFill>
              <a:latin typeface="Amasis MT Pro" panose="02040504050005020304" pitchFamily="18" charset="-18"/>
            </a:rPr>
            <a:t>ZDROJE DAT</a:t>
          </a:r>
        </a:p>
      </dgm:t>
    </dgm:pt>
    <dgm:pt modelId="{BF3F2D0C-F268-4ADE-80D3-9E8D797F4EF3}" type="parTrans" cxnId="{71541AB4-6183-4C14-8576-678CF0207085}">
      <dgm:prSet/>
      <dgm:spPr/>
      <dgm:t>
        <a:bodyPr/>
        <a:lstStyle/>
        <a:p>
          <a:endParaRPr lang="cs-CZ"/>
        </a:p>
      </dgm:t>
    </dgm:pt>
    <dgm:pt modelId="{3CB33F6C-8B5B-4B34-97F2-D418215A0351}" type="sibTrans" cxnId="{71541AB4-6183-4C14-8576-678CF0207085}">
      <dgm:prSet/>
      <dgm:spPr/>
      <dgm:t>
        <a:bodyPr/>
        <a:lstStyle/>
        <a:p>
          <a:endParaRPr lang="cs-CZ"/>
        </a:p>
      </dgm:t>
    </dgm:pt>
    <dgm:pt modelId="{AC0B8113-6412-43E3-8AD8-6638AFEB68E5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ODBORNÝ TISK</a:t>
          </a:r>
        </a:p>
      </dgm:t>
    </dgm:pt>
    <dgm:pt modelId="{2664A334-E1C9-44BE-8EA2-D12F74B7B166}" type="parTrans" cxnId="{7405CFBE-3497-4CA3-B2E1-460626802FA0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60122872-CF16-46D9-A200-173A7AB68048}" type="sibTrans" cxnId="{7405CFBE-3497-4CA3-B2E1-460626802FA0}">
      <dgm:prSet/>
      <dgm:spPr/>
      <dgm:t>
        <a:bodyPr/>
        <a:lstStyle/>
        <a:p>
          <a:endParaRPr lang="cs-CZ"/>
        </a:p>
      </dgm:t>
    </dgm:pt>
    <dgm:pt modelId="{54A92BE8-7450-4377-90B0-30E21F270022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STATISTICKÉ ROČENKY</a:t>
          </a:r>
        </a:p>
      </dgm:t>
    </dgm:pt>
    <dgm:pt modelId="{033D4965-3C8A-4264-BB61-0B5ADF9274D8}" type="parTrans" cxnId="{1B74D3ED-0D83-418E-A0E4-22CBBD67DDD4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687FAA4B-DF92-4BA4-BFD7-6C09C6EA7B23}" type="sibTrans" cxnId="{1B74D3ED-0D83-418E-A0E4-22CBBD67DDD4}">
      <dgm:prSet/>
      <dgm:spPr/>
      <dgm:t>
        <a:bodyPr/>
        <a:lstStyle/>
        <a:p>
          <a:endParaRPr lang="cs-CZ"/>
        </a:p>
      </dgm:t>
    </dgm:pt>
    <dgm:pt modelId="{ED7E2593-1067-4063-A753-9A6F5E218FBE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DATABÁZE</a:t>
          </a:r>
        </a:p>
      </dgm:t>
    </dgm:pt>
    <dgm:pt modelId="{9130D1DE-B7EB-4E3C-AF02-1B417F8B291C}" type="parTrans" cxnId="{D7ED8201-7ABD-4114-9473-D4A634DC1E04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FB17548A-8A09-4DF4-841F-3A71A017BDB4}" type="sibTrans" cxnId="{D7ED8201-7ABD-4114-9473-D4A634DC1E04}">
      <dgm:prSet/>
      <dgm:spPr/>
      <dgm:t>
        <a:bodyPr/>
        <a:lstStyle/>
        <a:p>
          <a:endParaRPr lang="cs-CZ"/>
        </a:p>
      </dgm:t>
    </dgm:pt>
    <dgm:pt modelId="{D84466C7-813E-4794-B204-F701281D730D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OR</a:t>
          </a:r>
        </a:p>
      </dgm:t>
    </dgm:pt>
    <dgm:pt modelId="{97F4F064-1964-475F-A30D-62061DED1465}" type="parTrans" cxnId="{21AC0598-AF65-406E-854A-214CCCB1F9C0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D3A1FAF4-005A-4574-B48D-A56E44C4B737}" type="sibTrans" cxnId="{21AC0598-AF65-406E-854A-214CCCB1F9C0}">
      <dgm:prSet/>
      <dgm:spPr/>
      <dgm:t>
        <a:bodyPr/>
        <a:lstStyle/>
        <a:p>
          <a:endParaRPr lang="cs-CZ"/>
        </a:p>
      </dgm:t>
    </dgm:pt>
    <dgm:pt modelId="{660F7583-CE39-45BC-BA16-D5FE450E747B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VÝKAZY FÚ</a:t>
          </a:r>
        </a:p>
      </dgm:t>
    </dgm:pt>
    <dgm:pt modelId="{EF079EF1-B1A5-4575-B936-6D3F6881CA0D}" type="parTrans" cxnId="{3974EFC6-5B1F-4875-A6BF-9F9431EA1D53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7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7B34751E-CA31-4E04-A874-4058BDBA7CB2}" type="sibTrans" cxnId="{3974EFC6-5B1F-4875-A6BF-9F9431EA1D53}">
      <dgm:prSet/>
      <dgm:spPr/>
      <dgm:t>
        <a:bodyPr/>
        <a:lstStyle/>
        <a:p>
          <a:endParaRPr lang="cs-CZ"/>
        </a:p>
      </dgm:t>
    </dgm:pt>
    <dgm:pt modelId="{2E3F1629-1AD8-425D-AECA-D981CAEA237E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KALKULACE</a:t>
          </a:r>
        </a:p>
      </dgm:t>
    </dgm:pt>
    <dgm:pt modelId="{D59A7619-3D85-4E70-A972-C5187F447609}" type="parTrans" cxnId="{B6A8A837-3F55-439B-B118-9ECC7BBE06D7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A8CF5399-ED1E-4435-B459-FA4E52B9F022}" type="sibTrans" cxnId="{B6A8A837-3F55-439B-B118-9ECC7BBE06D7}">
      <dgm:prSet/>
      <dgm:spPr/>
      <dgm:t>
        <a:bodyPr/>
        <a:lstStyle/>
        <a:p>
          <a:endParaRPr lang="cs-CZ"/>
        </a:p>
      </dgm:t>
    </dgm:pt>
    <dgm:pt modelId="{A7672084-A14D-49BC-8FF6-9F145E1AD1CE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VÝROČNÍ ZPRÁVY</a:t>
          </a:r>
        </a:p>
      </dgm:t>
    </dgm:pt>
    <dgm:pt modelId="{3FB29C3E-41F3-4410-B0C8-D01944C20D9B}" type="parTrans" cxnId="{836F5AC1-5A6C-48BA-B823-5051981E2EB0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2EE3B7E0-3C7D-4040-961F-CAB4F42AD4D9}" type="sibTrans" cxnId="{836F5AC1-5A6C-48BA-B823-5051981E2EB0}">
      <dgm:prSet/>
      <dgm:spPr/>
      <dgm:t>
        <a:bodyPr/>
        <a:lstStyle/>
        <a:p>
          <a:endParaRPr lang="cs-CZ"/>
        </a:p>
      </dgm:t>
    </dgm:pt>
    <dgm:pt modelId="{A1E86683-622B-4D22-AAAA-C388E4DAA2D1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PROSPEKTY CP</a:t>
          </a:r>
        </a:p>
      </dgm:t>
    </dgm:pt>
    <dgm:pt modelId="{AA8081E8-88E5-4569-913E-809C7F220B7E}" type="parTrans" cxnId="{849DAD32-7B31-49D1-B159-5B202241CBC1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700" dirty="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78433D5A-6FFD-4D2C-A049-334E62FBF319}" type="sibTrans" cxnId="{849DAD32-7B31-49D1-B159-5B202241CBC1}">
      <dgm:prSet/>
      <dgm:spPr/>
      <dgm:t>
        <a:bodyPr/>
        <a:lstStyle/>
        <a:p>
          <a:endParaRPr lang="cs-CZ"/>
        </a:p>
      </dgm:t>
    </dgm:pt>
    <dgm:pt modelId="{8B8853E1-1EDF-483A-AE11-89ED92CFC63D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VNITROPODNIKOVÉ SMĚRNICE</a:t>
          </a:r>
        </a:p>
      </dgm:t>
    </dgm:pt>
    <dgm:pt modelId="{63D1AD6D-6CA8-4682-A6CB-F8EB495DBCB3}" type="parTrans" cxnId="{E58815D3-5C21-4A8E-9918-CDC5567CD20A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70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4108E5BB-B140-475D-8BD7-E6EC37B1996D}" type="sibTrans" cxnId="{E58815D3-5C21-4A8E-9918-CDC5567CD20A}">
      <dgm:prSet/>
      <dgm:spPr/>
      <dgm:t>
        <a:bodyPr/>
        <a:lstStyle/>
        <a:p>
          <a:endParaRPr lang="cs-CZ"/>
        </a:p>
      </dgm:t>
    </dgm:pt>
    <dgm:pt modelId="{E9B12952-F79A-4017-A619-8A24895501BA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MZDOVÉ PŘEDPISY</a:t>
          </a:r>
        </a:p>
      </dgm:t>
    </dgm:pt>
    <dgm:pt modelId="{00A5AA72-C944-4CC6-9F27-0D3F7D6297B7}" type="parTrans" cxnId="{B71DECD0-9EFD-4AA8-BF03-D764835DFC21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C9BCF1CF-CDD6-4CE2-A090-5D84368B58C8}" type="sibTrans" cxnId="{B71DECD0-9EFD-4AA8-BF03-D764835DFC21}">
      <dgm:prSet/>
      <dgm:spPr/>
      <dgm:t>
        <a:bodyPr/>
        <a:lstStyle/>
        <a:p>
          <a:endParaRPr lang="cs-CZ"/>
        </a:p>
      </dgm:t>
    </dgm:pt>
    <dgm:pt modelId="{3DC42DEC-96F2-4CC1-B5BF-8B173C802AEA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STATISTICKÉ VÝKAZY</a:t>
          </a:r>
        </a:p>
      </dgm:t>
    </dgm:pt>
    <dgm:pt modelId="{1C1581FD-1848-4D33-82C1-73AAE4FEDFED}" type="parTrans" cxnId="{565F48CA-61EF-4E5E-B10B-C4F33C17ECD8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60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8B62D548-F977-4172-A66A-2C1BCBDE5B62}" type="sibTrans" cxnId="{565F48CA-61EF-4E5E-B10B-C4F33C17ECD8}">
      <dgm:prSet/>
      <dgm:spPr/>
      <dgm:t>
        <a:bodyPr/>
        <a:lstStyle/>
        <a:p>
          <a:endParaRPr lang="cs-CZ"/>
        </a:p>
      </dgm:t>
    </dgm:pt>
    <dgm:pt modelId="{DE17E9F3-8E8A-4977-B2A4-91D4B8C71E4C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r>
            <a:rPr lang="cs-CZ" sz="1400" dirty="0">
              <a:solidFill>
                <a:schemeClr val="tx1"/>
              </a:solidFill>
              <a:latin typeface="Amasis MT Pro" panose="02040504050005020304" pitchFamily="18" charset="-18"/>
            </a:rPr>
            <a:t>OPERATIVNÍ EVIDENCE</a:t>
          </a:r>
        </a:p>
      </dgm:t>
    </dgm:pt>
    <dgm:pt modelId="{3512CB15-FB74-4407-A20D-FBC047C186D2}" type="parTrans" cxnId="{6934B29A-599B-4F11-BDE0-06105885F2A0}">
      <dgm:prSet custT="1"/>
      <dgm:spPr>
        <a:ln w="28575">
          <a:solidFill>
            <a:schemeClr val="tx1"/>
          </a:solidFill>
        </a:ln>
      </dgm:spPr>
      <dgm:t>
        <a:bodyPr/>
        <a:lstStyle/>
        <a:p>
          <a:endParaRPr lang="cs-CZ" sz="700">
            <a:solidFill>
              <a:schemeClr val="tx1"/>
            </a:solidFill>
            <a:latin typeface="Amasis MT Pro" panose="02040504050005020304" pitchFamily="18" charset="-18"/>
          </a:endParaRPr>
        </a:p>
      </dgm:t>
    </dgm:pt>
    <dgm:pt modelId="{1AF52731-852D-499F-9832-B0270D34954A}" type="sibTrans" cxnId="{6934B29A-599B-4F11-BDE0-06105885F2A0}">
      <dgm:prSet/>
      <dgm:spPr/>
      <dgm:t>
        <a:bodyPr/>
        <a:lstStyle/>
        <a:p>
          <a:endParaRPr lang="cs-CZ"/>
        </a:p>
      </dgm:t>
    </dgm:pt>
    <dgm:pt modelId="{1ACB267D-1458-4C28-BBE0-040C43A37B72}" type="pres">
      <dgm:prSet presAssocID="{C45D115F-710C-439C-A108-59825842005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C7276E3-7300-4BC9-AEFF-CF6EE6094F39}" type="pres">
      <dgm:prSet presAssocID="{43651DEA-EA72-4230-9F1B-25E3AA201EB6}" presName="root1" presStyleCnt="0"/>
      <dgm:spPr/>
    </dgm:pt>
    <dgm:pt modelId="{FA37276A-9CB0-445C-A9D3-C0AFA9D8B11A}" type="pres">
      <dgm:prSet presAssocID="{43651DEA-EA72-4230-9F1B-25E3AA201EB6}" presName="LevelOneTextNode" presStyleLbl="node0" presStyleIdx="0" presStyleCnt="1" custScaleX="176246" custScaleY="111732" custLinFactX="-100000" custLinFactNeighborX="-184734" custLinFactNeighborY="-4918">
        <dgm:presLayoutVars>
          <dgm:chPref val="3"/>
        </dgm:presLayoutVars>
      </dgm:prSet>
      <dgm:spPr/>
    </dgm:pt>
    <dgm:pt modelId="{F35E2CEA-84D2-4B22-AC32-F95C1222D6E5}" type="pres">
      <dgm:prSet presAssocID="{43651DEA-EA72-4230-9F1B-25E3AA201EB6}" presName="level2hierChild" presStyleCnt="0"/>
      <dgm:spPr/>
    </dgm:pt>
    <dgm:pt modelId="{CAD744DB-0424-4404-9198-AE839F0E3D9E}" type="pres">
      <dgm:prSet presAssocID="{C077A71F-EA4E-4063-AAFA-81AF26AFA2E2}" presName="conn2-1" presStyleLbl="parChTrans1D2" presStyleIdx="0" presStyleCnt="2"/>
      <dgm:spPr/>
    </dgm:pt>
    <dgm:pt modelId="{FE00DA04-D3C1-4E52-9BE5-0F8FD73817F0}" type="pres">
      <dgm:prSet presAssocID="{C077A71F-EA4E-4063-AAFA-81AF26AFA2E2}" presName="connTx" presStyleLbl="parChTrans1D2" presStyleIdx="0" presStyleCnt="2"/>
      <dgm:spPr/>
    </dgm:pt>
    <dgm:pt modelId="{6F28E558-DF6A-4200-8543-1E0A163663F6}" type="pres">
      <dgm:prSet presAssocID="{11849E00-FBB4-4937-9B7F-BC2EBBFF503A}" presName="root2" presStyleCnt="0"/>
      <dgm:spPr/>
    </dgm:pt>
    <dgm:pt modelId="{2D8A8EFC-FA64-4EA8-93C0-AF538C1AEF9E}" type="pres">
      <dgm:prSet presAssocID="{11849E00-FBB4-4937-9B7F-BC2EBBFF503A}" presName="LevelTwoTextNode" presStyleLbl="node2" presStyleIdx="0" presStyleCnt="2" custScaleX="128343" custScaleY="196881">
        <dgm:presLayoutVars>
          <dgm:chPref val="3"/>
        </dgm:presLayoutVars>
      </dgm:prSet>
      <dgm:spPr/>
    </dgm:pt>
    <dgm:pt modelId="{36EBA472-E3B9-4E00-9C2F-F58002AE4C0B}" type="pres">
      <dgm:prSet presAssocID="{11849E00-FBB4-4937-9B7F-BC2EBBFF503A}" presName="level3hierChild" presStyleCnt="0"/>
      <dgm:spPr/>
    </dgm:pt>
    <dgm:pt modelId="{1E617C6E-E93F-40E1-B6F4-959278A870B0}" type="pres">
      <dgm:prSet presAssocID="{7E043293-05A3-4599-85FC-A911F7368659}" presName="conn2-1" presStyleLbl="parChTrans1D3" presStyleIdx="0" presStyleCnt="6"/>
      <dgm:spPr/>
    </dgm:pt>
    <dgm:pt modelId="{9130A267-44C6-41A5-B8BC-CB56E79F231C}" type="pres">
      <dgm:prSet presAssocID="{7E043293-05A3-4599-85FC-A911F7368659}" presName="connTx" presStyleLbl="parChTrans1D3" presStyleIdx="0" presStyleCnt="6"/>
      <dgm:spPr/>
    </dgm:pt>
    <dgm:pt modelId="{8C9AFAE0-3B0B-47ED-8729-F955F28F0057}" type="pres">
      <dgm:prSet presAssocID="{195F06E9-8C44-4AAF-AAF9-C09FAD0E936C}" presName="root2" presStyleCnt="0"/>
      <dgm:spPr/>
    </dgm:pt>
    <dgm:pt modelId="{20D4ABAD-6F33-41C6-8800-247704DF9802}" type="pres">
      <dgm:prSet presAssocID="{195F06E9-8C44-4AAF-AAF9-C09FAD0E936C}" presName="LevelTwoTextNode" presStyleLbl="node3" presStyleIdx="0" presStyleCnt="6">
        <dgm:presLayoutVars>
          <dgm:chPref val="3"/>
        </dgm:presLayoutVars>
      </dgm:prSet>
      <dgm:spPr/>
    </dgm:pt>
    <dgm:pt modelId="{507E7D33-0934-400E-BBE1-951A53161F06}" type="pres">
      <dgm:prSet presAssocID="{195F06E9-8C44-4AAF-AAF9-C09FAD0E936C}" presName="level3hierChild" presStyleCnt="0"/>
      <dgm:spPr/>
    </dgm:pt>
    <dgm:pt modelId="{253441CA-FA7C-472A-98DB-F1DFCF52E787}" type="pres">
      <dgm:prSet presAssocID="{EF079EF1-B1A5-4575-B936-6D3F6881CA0D}" presName="conn2-1" presStyleLbl="parChTrans1D4" presStyleIdx="0" presStyleCnt="8"/>
      <dgm:spPr/>
    </dgm:pt>
    <dgm:pt modelId="{0D72198D-7A3E-46D9-A6BC-CC7CE3254AA2}" type="pres">
      <dgm:prSet presAssocID="{EF079EF1-B1A5-4575-B936-6D3F6881CA0D}" presName="connTx" presStyleLbl="parChTrans1D4" presStyleIdx="0" presStyleCnt="8"/>
      <dgm:spPr/>
    </dgm:pt>
    <dgm:pt modelId="{59AD885D-D681-485A-9A3E-40AB2F1DBFDC}" type="pres">
      <dgm:prSet presAssocID="{660F7583-CE39-45BC-BA16-D5FE450E747B}" presName="root2" presStyleCnt="0"/>
      <dgm:spPr/>
    </dgm:pt>
    <dgm:pt modelId="{AAE4FF1F-881D-46F4-8AD0-FBCA4E008EC4}" type="pres">
      <dgm:prSet presAssocID="{660F7583-CE39-45BC-BA16-D5FE450E747B}" presName="LevelTwoTextNode" presStyleLbl="node4" presStyleIdx="0" presStyleCnt="8" custScaleX="135804" custLinFactNeighborX="79443" custLinFactNeighborY="5177">
        <dgm:presLayoutVars>
          <dgm:chPref val="3"/>
        </dgm:presLayoutVars>
      </dgm:prSet>
      <dgm:spPr/>
    </dgm:pt>
    <dgm:pt modelId="{363F2151-F19D-4D4A-A1D4-75E31D29E432}" type="pres">
      <dgm:prSet presAssocID="{660F7583-CE39-45BC-BA16-D5FE450E747B}" presName="level3hierChild" presStyleCnt="0"/>
      <dgm:spPr/>
    </dgm:pt>
    <dgm:pt modelId="{BEFAE049-6DDC-4412-A146-93CBF055703C}" type="pres">
      <dgm:prSet presAssocID="{D59A7619-3D85-4E70-A972-C5187F447609}" presName="conn2-1" presStyleLbl="parChTrans1D4" presStyleIdx="1" presStyleCnt="8"/>
      <dgm:spPr/>
    </dgm:pt>
    <dgm:pt modelId="{76C78B46-428F-4217-9F77-BDFC2D0D8C37}" type="pres">
      <dgm:prSet presAssocID="{D59A7619-3D85-4E70-A972-C5187F447609}" presName="connTx" presStyleLbl="parChTrans1D4" presStyleIdx="1" presStyleCnt="8"/>
      <dgm:spPr/>
    </dgm:pt>
    <dgm:pt modelId="{A07AD073-6E6E-45AF-8A9B-4D527867A350}" type="pres">
      <dgm:prSet presAssocID="{2E3F1629-1AD8-425D-AECA-D981CAEA237E}" presName="root2" presStyleCnt="0"/>
      <dgm:spPr/>
    </dgm:pt>
    <dgm:pt modelId="{59BA6779-AB84-4161-8AF1-F960C7173BA0}" type="pres">
      <dgm:prSet presAssocID="{2E3F1629-1AD8-425D-AECA-D981CAEA237E}" presName="LevelTwoTextNode" presStyleLbl="node4" presStyleIdx="1" presStyleCnt="8" custScaleX="135804" custLinFactNeighborX="79969" custLinFactNeighborY="-5177">
        <dgm:presLayoutVars>
          <dgm:chPref val="3"/>
        </dgm:presLayoutVars>
      </dgm:prSet>
      <dgm:spPr/>
    </dgm:pt>
    <dgm:pt modelId="{5EEDCFB3-A62E-472E-9E65-EC62DB9C45A8}" type="pres">
      <dgm:prSet presAssocID="{2E3F1629-1AD8-425D-AECA-D981CAEA237E}" presName="level3hierChild" presStyleCnt="0"/>
      <dgm:spPr/>
    </dgm:pt>
    <dgm:pt modelId="{1FBB0621-1046-4331-803B-FA656CF8D6AE}" type="pres">
      <dgm:prSet presAssocID="{3FB29C3E-41F3-4410-B0C8-D01944C20D9B}" presName="conn2-1" presStyleLbl="parChTrans1D4" presStyleIdx="2" presStyleCnt="8"/>
      <dgm:spPr/>
    </dgm:pt>
    <dgm:pt modelId="{0171B0BB-A9B7-43E7-88A1-3F33831AA885}" type="pres">
      <dgm:prSet presAssocID="{3FB29C3E-41F3-4410-B0C8-D01944C20D9B}" presName="connTx" presStyleLbl="parChTrans1D4" presStyleIdx="2" presStyleCnt="8"/>
      <dgm:spPr/>
    </dgm:pt>
    <dgm:pt modelId="{3235E692-E1BF-4134-B0C0-0A65B8C53FDE}" type="pres">
      <dgm:prSet presAssocID="{A7672084-A14D-49BC-8FF6-9F145E1AD1CE}" presName="root2" presStyleCnt="0"/>
      <dgm:spPr/>
    </dgm:pt>
    <dgm:pt modelId="{33920236-823B-477C-973D-B75A750A1D8A}" type="pres">
      <dgm:prSet presAssocID="{A7672084-A14D-49BC-8FF6-9F145E1AD1CE}" presName="LevelTwoTextNode" presStyleLbl="node4" presStyleIdx="2" presStyleCnt="8" custScaleX="135804" custLinFactNeighborX="79969" custLinFactNeighborY="-12080">
        <dgm:presLayoutVars>
          <dgm:chPref val="3"/>
        </dgm:presLayoutVars>
      </dgm:prSet>
      <dgm:spPr/>
    </dgm:pt>
    <dgm:pt modelId="{CBBB050B-2601-4D33-90CB-8CFC27EA527C}" type="pres">
      <dgm:prSet presAssocID="{A7672084-A14D-49BC-8FF6-9F145E1AD1CE}" presName="level3hierChild" presStyleCnt="0"/>
      <dgm:spPr/>
    </dgm:pt>
    <dgm:pt modelId="{3204C2F8-F03A-412F-A2C8-20DA2E43EAB4}" type="pres">
      <dgm:prSet presAssocID="{AA8081E8-88E5-4569-913E-809C7F220B7E}" presName="conn2-1" presStyleLbl="parChTrans1D4" presStyleIdx="3" presStyleCnt="8"/>
      <dgm:spPr/>
    </dgm:pt>
    <dgm:pt modelId="{2C387DCB-0A05-482C-9DAE-FF1BE3B0A0E6}" type="pres">
      <dgm:prSet presAssocID="{AA8081E8-88E5-4569-913E-809C7F220B7E}" presName="connTx" presStyleLbl="parChTrans1D4" presStyleIdx="3" presStyleCnt="8"/>
      <dgm:spPr/>
    </dgm:pt>
    <dgm:pt modelId="{417C6942-505E-4A1F-AE7B-AC07215C6AC6}" type="pres">
      <dgm:prSet presAssocID="{A1E86683-622B-4D22-AAAA-C388E4DAA2D1}" presName="root2" presStyleCnt="0"/>
      <dgm:spPr/>
    </dgm:pt>
    <dgm:pt modelId="{8261CD47-ED8B-478A-866B-40A082E0F505}" type="pres">
      <dgm:prSet presAssocID="{A1E86683-622B-4D22-AAAA-C388E4DAA2D1}" presName="LevelTwoTextNode" presStyleLbl="node4" presStyleIdx="3" presStyleCnt="8" custScaleX="135804" custLinFactNeighborX="79969" custLinFactNeighborY="-17257">
        <dgm:presLayoutVars>
          <dgm:chPref val="3"/>
        </dgm:presLayoutVars>
      </dgm:prSet>
      <dgm:spPr/>
    </dgm:pt>
    <dgm:pt modelId="{E84996F5-6598-4E9E-BB17-2BF27CDE77E2}" type="pres">
      <dgm:prSet presAssocID="{A1E86683-622B-4D22-AAAA-C388E4DAA2D1}" presName="level3hierChild" presStyleCnt="0"/>
      <dgm:spPr/>
    </dgm:pt>
    <dgm:pt modelId="{97BC7789-45C2-4859-9459-4F2BA3F5D8A1}" type="pres">
      <dgm:prSet presAssocID="{C53134DF-6128-47C4-9A21-68D3F72A9E65}" presName="conn2-1" presStyleLbl="parChTrans1D3" presStyleIdx="1" presStyleCnt="6"/>
      <dgm:spPr/>
    </dgm:pt>
    <dgm:pt modelId="{45FC3A7D-CA1D-489D-81C4-8CDFA91335C8}" type="pres">
      <dgm:prSet presAssocID="{C53134DF-6128-47C4-9A21-68D3F72A9E65}" presName="connTx" presStyleLbl="parChTrans1D3" presStyleIdx="1" presStyleCnt="6"/>
      <dgm:spPr/>
    </dgm:pt>
    <dgm:pt modelId="{288BDED4-1D94-4A2B-85D1-624A0DB57C63}" type="pres">
      <dgm:prSet presAssocID="{116BD6D5-D3D3-4780-9D71-FC9A67721615}" presName="root2" presStyleCnt="0"/>
      <dgm:spPr/>
    </dgm:pt>
    <dgm:pt modelId="{7B89F211-E5E9-4634-A408-F159055C0D7C}" type="pres">
      <dgm:prSet presAssocID="{116BD6D5-D3D3-4780-9D71-FC9A67721615}" presName="LevelTwoTextNode" presStyleLbl="node3" presStyleIdx="1" presStyleCnt="6">
        <dgm:presLayoutVars>
          <dgm:chPref val="3"/>
        </dgm:presLayoutVars>
      </dgm:prSet>
      <dgm:spPr/>
    </dgm:pt>
    <dgm:pt modelId="{F5B5AA20-DA70-4D7C-B080-D7F78B17F174}" type="pres">
      <dgm:prSet presAssocID="{116BD6D5-D3D3-4780-9D71-FC9A67721615}" presName="level3hierChild" presStyleCnt="0"/>
      <dgm:spPr/>
    </dgm:pt>
    <dgm:pt modelId="{DF6E650E-5AB8-433C-A9EF-2305876CD6DC}" type="pres">
      <dgm:prSet presAssocID="{63D1AD6D-6CA8-4682-A6CB-F8EB495DBCB3}" presName="conn2-1" presStyleLbl="parChTrans1D4" presStyleIdx="4" presStyleCnt="8"/>
      <dgm:spPr/>
    </dgm:pt>
    <dgm:pt modelId="{3CBD600D-6C61-4070-867A-C1A8B0D0E1B8}" type="pres">
      <dgm:prSet presAssocID="{63D1AD6D-6CA8-4682-A6CB-F8EB495DBCB3}" presName="connTx" presStyleLbl="parChTrans1D4" presStyleIdx="4" presStyleCnt="8"/>
      <dgm:spPr/>
    </dgm:pt>
    <dgm:pt modelId="{4A06F907-6E0D-4342-B2F1-B8B7BC90F2C0}" type="pres">
      <dgm:prSet presAssocID="{8B8853E1-1EDF-483A-AE11-89ED92CFC63D}" presName="root2" presStyleCnt="0"/>
      <dgm:spPr/>
    </dgm:pt>
    <dgm:pt modelId="{F8338A7B-864B-4237-BAAD-DF2EBA3C1BA8}" type="pres">
      <dgm:prSet presAssocID="{8B8853E1-1EDF-483A-AE11-89ED92CFC63D}" presName="LevelTwoTextNode" presStyleLbl="node4" presStyleIdx="4" presStyleCnt="8" custScaleX="192982" custLinFactNeighborX="82074" custLinFactNeighborY="19978">
        <dgm:presLayoutVars>
          <dgm:chPref val="3"/>
        </dgm:presLayoutVars>
      </dgm:prSet>
      <dgm:spPr/>
    </dgm:pt>
    <dgm:pt modelId="{48F0E871-E914-4012-871E-56ADF4271F57}" type="pres">
      <dgm:prSet presAssocID="{8B8853E1-1EDF-483A-AE11-89ED92CFC63D}" presName="level3hierChild" presStyleCnt="0"/>
      <dgm:spPr/>
    </dgm:pt>
    <dgm:pt modelId="{BAF16D01-5B19-4593-83D2-76B56C0397A5}" type="pres">
      <dgm:prSet presAssocID="{00A5AA72-C944-4CC6-9F27-0D3F7D6297B7}" presName="conn2-1" presStyleLbl="parChTrans1D4" presStyleIdx="5" presStyleCnt="8"/>
      <dgm:spPr/>
    </dgm:pt>
    <dgm:pt modelId="{41C1775D-65CE-421E-8716-6D9E00F629F2}" type="pres">
      <dgm:prSet presAssocID="{00A5AA72-C944-4CC6-9F27-0D3F7D6297B7}" presName="connTx" presStyleLbl="parChTrans1D4" presStyleIdx="5" presStyleCnt="8"/>
      <dgm:spPr/>
    </dgm:pt>
    <dgm:pt modelId="{BB76A68A-25FC-49DF-9E41-5F940EE0D2AE}" type="pres">
      <dgm:prSet presAssocID="{E9B12952-F79A-4017-A619-8A24895501BA}" presName="root2" presStyleCnt="0"/>
      <dgm:spPr/>
    </dgm:pt>
    <dgm:pt modelId="{FB4C887D-25B7-4FFA-AD0A-F6C679407523}" type="pres">
      <dgm:prSet presAssocID="{E9B12952-F79A-4017-A619-8A24895501BA}" presName="LevelTwoTextNode" presStyleLbl="node4" presStyleIdx="5" presStyleCnt="8" custScaleX="192982" custLinFactNeighborX="82074" custLinFactNeighborY="22434">
        <dgm:presLayoutVars>
          <dgm:chPref val="3"/>
        </dgm:presLayoutVars>
      </dgm:prSet>
      <dgm:spPr/>
    </dgm:pt>
    <dgm:pt modelId="{117FF764-CCAC-49F5-B1B4-BB36D972FE15}" type="pres">
      <dgm:prSet presAssocID="{E9B12952-F79A-4017-A619-8A24895501BA}" presName="level3hierChild" presStyleCnt="0"/>
      <dgm:spPr/>
    </dgm:pt>
    <dgm:pt modelId="{3F4E8C4D-883A-437C-A1B2-FA61845034D3}" type="pres">
      <dgm:prSet presAssocID="{1C1581FD-1848-4D33-82C1-73AAE4FEDFED}" presName="conn2-1" presStyleLbl="parChTrans1D4" presStyleIdx="6" presStyleCnt="8"/>
      <dgm:spPr/>
    </dgm:pt>
    <dgm:pt modelId="{11C0F97D-40B8-41E6-A1A4-A91816FBCB64}" type="pres">
      <dgm:prSet presAssocID="{1C1581FD-1848-4D33-82C1-73AAE4FEDFED}" presName="connTx" presStyleLbl="parChTrans1D4" presStyleIdx="6" presStyleCnt="8"/>
      <dgm:spPr/>
    </dgm:pt>
    <dgm:pt modelId="{FE6A8A22-0E1F-40CE-ADA5-422D10BDD516}" type="pres">
      <dgm:prSet presAssocID="{3DC42DEC-96F2-4CC1-B5BF-8B173C802AEA}" presName="root2" presStyleCnt="0"/>
      <dgm:spPr/>
    </dgm:pt>
    <dgm:pt modelId="{C413491C-B465-4FF1-9F57-6BFE045D95BA}" type="pres">
      <dgm:prSet presAssocID="{3DC42DEC-96F2-4CC1-B5BF-8B173C802AEA}" presName="LevelTwoTextNode" presStyleLbl="node4" presStyleIdx="6" presStyleCnt="8" custScaleX="192982" custLinFactNeighborX="82074" custLinFactNeighborY="17257">
        <dgm:presLayoutVars>
          <dgm:chPref val="3"/>
        </dgm:presLayoutVars>
      </dgm:prSet>
      <dgm:spPr/>
    </dgm:pt>
    <dgm:pt modelId="{D19C7B3C-3745-4EE6-936B-D639A3D712D2}" type="pres">
      <dgm:prSet presAssocID="{3DC42DEC-96F2-4CC1-B5BF-8B173C802AEA}" presName="level3hierChild" presStyleCnt="0"/>
      <dgm:spPr/>
    </dgm:pt>
    <dgm:pt modelId="{BDC0BA20-D495-43AE-8F75-1507D2ACD74B}" type="pres">
      <dgm:prSet presAssocID="{3512CB15-FB74-4407-A20D-FBC047C186D2}" presName="conn2-1" presStyleLbl="parChTrans1D4" presStyleIdx="7" presStyleCnt="8"/>
      <dgm:spPr/>
    </dgm:pt>
    <dgm:pt modelId="{39819326-4AB4-4F96-878C-B7B8EF93EAAE}" type="pres">
      <dgm:prSet presAssocID="{3512CB15-FB74-4407-A20D-FBC047C186D2}" presName="connTx" presStyleLbl="parChTrans1D4" presStyleIdx="7" presStyleCnt="8"/>
      <dgm:spPr/>
    </dgm:pt>
    <dgm:pt modelId="{F94FDB87-281A-4AB3-86F9-146CC9CEF543}" type="pres">
      <dgm:prSet presAssocID="{DE17E9F3-8E8A-4977-B2A4-91D4B8C71E4C}" presName="root2" presStyleCnt="0"/>
      <dgm:spPr/>
    </dgm:pt>
    <dgm:pt modelId="{575C75F6-8F22-44BC-8BB4-B8AA9BF255CE}" type="pres">
      <dgm:prSet presAssocID="{DE17E9F3-8E8A-4977-B2A4-91D4B8C71E4C}" presName="LevelTwoTextNode" presStyleLbl="node4" presStyleIdx="7" presStyleCnt="8" custScaleX="192982" custLinFactNeighborX="81548" custLinFactNeighborY="12080">
        <dgm:presLayoutVars>
          <dgm:chPref val="3"/>
        </dgm:presLayoutVars>
      </dgm:prSet>
      <dgm:spPr/>
    </dgm:pt>
    <dgm:pt modelId="{019C1B58-3CED-45B9-B276-39A4625D650A}" type="pres">
      <dgm:prSet presAssocID="{DE17E9F3-8E8A-4977-B2A4-91D4B8C71E4C}" presName="level3hierChild" presStyleCnt="0"/>
      <dgm:spPr/>
    </dgm:pt>
    <dgm:pt modelId="{B964E767-C5D4-4AE0-93F4-967A58E0162E}" type="pres">
      <dgm:prSet presAssocID="{BC8397A2-F2EC-499D-A214-4C3FC8AA8170}" presName="conn2-1" presStyleLbl="parChTrans1D2" presStyleIdx="1" presStyleCnt="2"/>
      <dgm:spPr/>
    </dgm:pt>
    <dgm:pt modelId="{9B7C8D08-A57F-4CBB-908B-FF9C41439C23}" type="pres">
      <dgm:prSet presAssocID="{BC8397A2-F2EC-499D-A214-4C3FC8AA8170}" presName="connTx" presStyleLbl="parChTrans1D2" presStyleIdx="1" presStyleCnt="2"/>
      <dgm:spPr/>
    </dgm:pt>
    <dgm:pt modelId="{CAD3E917-C34E-4714-A8B8-4426C2816FD5}" type="pres">
      <dgm:prSet presAssocID="{E886A4D9-FC44-4A1F-9F97-33005AF20D69}" presName="root2" presStyleCnt="0"/>
      <dgm:spPr/>
    </dgm:pt>
    <dgm:pt modelId="{BD5B2C8E-F39C-4445-A1AF-3F04D386A195}" type="pres">
      <dgm:prSet presAssocID="{E886A4D9-FC44-4A1F-9F97-33005AF20D69}" presName="LevelTwoTextNode" presStyleLbl="node2" presStyleIdx="1" presStyleCnt="2" custScaleX="126946" custScaleY="193095" custLinFactNeighborX="0" custLinFactNeighborY="1726">
        <dgm:presLayoutVars>
          <dgm:chPref val="3"/>
        </dgm:presLayoutVars>
      </dgm:prSet>
      <dgm:spPr/>
    </dgm:pt>
    <dgm:pt modelId="{13E403C0-A84A-4B71-A440-F99A32484608}" type="pres">
      <dgm:prSet presAssocID="{E886A4D9-FC44-4A1F-9F97-33005AF20D69}" presName="level3hierChild" presStyleCnt="0"/>
      <dgm:spPr/>
    </dgm:pt>
    <dgm:pt modelId="{3D94D6F5-E61C-47EC-BCA5-657F9D760DB9}" type="pres">
      <dgm:prSet presAssocID="{2664A334-E1C9-44BE-8EA2-D12F74B7B166}" presName="conn2-1" presStyleLbl="parChTrans1D3" presStyleIdx="2" presStyleCnt="6"/>
      <dgm:spPr/>
    </dgm:pt>
    <dgm:pt modelId="{73057B32-6625-46B5-B6B2-A2365030233F}" type="pres">
      <dgm:prSet presAssocID="{2664A334-E1C9-44BE-8EA2-D12F74B7B166}" presName="connTx" presStyleLbl="parChTrans1D3" presStyleIdx="2" presStyleCnt="6"/>
      <dgm:spPr/>
    </dgm:pt>
    <dgm:pt modelId="{82E3CE75-65F4-42ED-AA88-A5B8BACEC05B}" type="pres">
      <dgm:prSet presAssocID="{AC0B8113-6412-43E3-8AD8-6638AFEB68E5}" presName="root2" presStyleCnt="0"/>
      <dgm:spPr/>
    </dgm:pt>
    <dgm:pt modelId="{B4FA0128-0283-4C46-9BEF-35D4B26E1FFA}" type="pres">
      <dgm:prSet presAssocID="{AC0B8113-6412-43E3-8AD8-6638AFEB68E5}" presName="LevelTwoTextNode" presStyleLbl="node3" presStyleIdx="2" presStyleCnt="6">
        <dgm:presLayoutVars>
          <dgm:chPref val="3"/>
        </dgm:presLayoutVars>
      </dgm:prSet>
      <dgm:spPr/>
    </dgm:pt>
    <dgm:pt modelId="{DE854C15-98C0-462A-A89E-4612F3F794ED}" type="pres">
      <dgm:prSet presAssocID="{AC0B8113-6412-43E3-8AD8-6638AFEB68E5}" presName="level3hierChild" presStyleCnt="0"/>
      <dgm:spPr/>
    </dgm:pt>
    <dgm:pt modelId="{38393206-79E8-4765-AFBD-6D20CB966F34}" type="pres">
      <dgm:prSet presAssocID="{033D4965-3C8A-4264-BB61-0B5ADF9274D8}" presName="conn2-1" presStyleLbl="parChTrans1D3" presStyleIdx="3" presStyleCnt="6"/>
      <dgm:spPr/>
    </dgm:pt>
    <dgm:pt modelId="{67139782-3D47-44CE-96C2-0FBB289D9941}" type="pres">
      <dgm:prSet presAssocID="{033D4965-3C8A-4264-BB61-0B5ADF9274D8}" presName="connTx" presStyleLbl="parChTrans1D3" presStyleIdx="3" presStyleCnt="6"/>
      <dgm:spPr/>
    </dgm:pt>
    <dgm:pt modelId="{E584E64A-789C-4812-BFD4-34D6B4E84861}" type="pres">
      <dgm:prSet presAssocID="{54A92BE8-7450-4377-90B0-30E21F270022}" presName="root2" presStyleCnt="0"/>
      <dgm:spPr/>
    </dgm:pt>
    <dgm:pt modelId="{E7DC76AD-EEE1-4DFE-84F3-01C08F6C98D3}" type="pres">
      <dgm:prSet presAssocID="{54A92BE8-7450-4377-90B0-30E21F270022}" presName="LevelTwoTextNode" presStyleLbl="node3" presStyleIdx="3" presStyleCnt="6">
        <dgm:presLayoutVars>
          <dgm:chPref val="3"/>
        </dgm:presLayoutVars>
      </dgm:prSet>
      <dgm:spPr/>
    </dgm:pt>
    <dgm:pt modelId="{5313557B-A1D1-4907-A95C-E844DA503A0E}" type="pres">
      <dgm:prSet presAssocID="{54A92BE8-7450-4377-90B0-30E21F270022}" presName="level3hierChild" presStyleCnt="0"/>
      <dgm:spPr/>
    </dgm:pt>
    <dgm:pt modelId="{C9458FA2-11EE-4DC2-9222-770F5E31BE41}" type="pres">
      <dgm:prSet presAssocID="{9130D1DE-B7EB-4E3C-AF02-1B417F8B291C}" presName="conn2-1" presStyleLbl="parChTrans1D3" presStyleIdx="4" presStyleCnt="6"/>
      <dgm:spPr/>
    </dgm:pt>
    <dgm:pt modelId="{23E81A0F-3732-403C-9663-74F179191C7D}" type="pres">
      <dgm:prSet presAssocID="{9130D1DE-B7EB-4E3C-AF02-1B417F8B291C}" presName="connTx" presStyleLbl="parChTrans1D3" presStyleIdx="4" presStyleCnt="6"/>
      <dgm:spPr/>
    </dgm:pt>
    <dgm:pt modelId="{DC0F5CB7-6505-4EB9-9218-DFA423600473}" type="pres">
      <dgm:prSet presAssocID="{ED7E2593-1067-4063-A753-9A6F5E218FBE}" presName="root2" presStyleCnt="0"/>
      <dgm:spPr/>
    </dgm:pt>
    <dgm:pt modelId="{F55BD06D-B053-4F93-8494-3696D20DBA0F}" type="pres">
      <dgm:prSet presAssocID="{ED7E2593-1067-4063-A753-9A6F5E218FBE}" presName="LevelTwoTextNode" presStyleLbl="node3" presStyleIdx="4" presStyleCnt="6">
        <dgm:presLayoutVars>
          <dgm:chPref val="3"/>
        </dgm:presLayoutVars>
      </dgm:prSet>
      <dgm:spPr/>
    </dgm:pt>
    <dgm:pt modelId="{B5E61EDB-3F4F-4750-A0FA-8C6B6E161F43}" type="pres">
      <dgm:prSet presAssocID="{ED7E2593-1067-4063-A753-9A6F5E218FBE}" presName="level3hierChild" presStyleCnt="0"/>
      <dgm:spPr/>
    </dgm:pt>
    <dgm:pt modelId="{044DC975-637B-4EEE-8019-D3CF2827B4CA}" type="pres">
      <dgm:prSet presAssocID="{97F4F064-1964-475F-A30D-62061DED1465}" presName="conn2-1" presStyleLbl="parChTrans1D3" presStyleIdx="5" presStyleCnt="6"/>
      <dgm:spPr/>
    </dgm:pt>
    <dgm:pt modelId="{D18743E4-5991-459F-A659-79270955332D}" type="pres">
      <dgm:prSet presAssocID="{97F4F064-1964-475F-A30D-62061DED1465}" presName="connTx" presStyleLbl="parChTrans1D3" presStyleIdx="5" presStyleCnt="6"/>
      <dgm:spPr/>
    </dgm:pt>
    <dgm:pt modelId="{9D863B49-F67F-4EA8-B46A-70B8667D58C0}" type="pres">
      <dgm:prSet presAssocID="{D84466C7-813E-4794-B204-F701281D730D}" presName="root2" presStyleCnt="0"/>
      <dgm:spPr/>
    </dgm:pt>
    <dgm:pt modelId="{61B0A7AB-571E-42AE-AB28-75E87152EA3A}" type="pres">
      <dgm:prSet presAssocID="{D84466C7-813E-4794-B204-F701281D730D}" presName="LevelTwoTextNode" presStyleLbl="node3" presStyleIdx="5" presStyleCnt="6">
        <dgm:presLayoutVars>
          <dgm:chPref val="3"/>
        </dgm:presLayoutVars>
      </dgm:prSet>
      <dgm:spPr/>
    </dgm:pt>
    <dgm:pt modelId="{2AD6E693-B4BE-4B4D-9599-CA9428CB77AC}" type="pres">
      <dgm:prSet presAssocID="{D84466C7-813E-4794-B204-F701281D730D}" presName="level3hierChild" presStyleCnt="0"/>
      <dgm:spPr/>
    </dgm:pt>
  </dgm:ptLst>
  <dgm:cxnLst>
    <dgm:cxn modelId="{8FF25901-D630-4B61-A41D-E12B444BD598}" type="presOf" srcId="{E886A4D9-FC44-4A1F-9F97-33005AF20D69}" destId="{BD5B2C8E-F39C-4445-A1AF-3F04D386A195}" srcOrd="0" destOrd="0" presId="urn:microsoft.com/office/officeart/2008/layout/HorizontalMultiLevelHierarchy"/>
    <dgm:cxn modelId="{D7ED8201-7ABD-4114-9473-D4A634DC1E04}" srcId="{E886A4D9-FC44-4A1F-9F97-33005AF20D69}" destId="{ED7E2593-1067-4063-A753-9A6F5E218FBE}" srcOrd="2" destOrd="0" parTransId="{9130D1DE-B7EB-4E3C-AF02-1B417F8B291C}" sibTransId="{FB17548A-8A09-4DF4-841F-3A71A017BDB4}"/>
    <dgm:cxn modelId="{6BE4F90E-7D72-4342-AC97-190E34F95CAC}" type="presOf" srcId="{97F4F064-1964-475F-A30D-62061DED1465}" destId="{044DC975-637B-4EEE-8019-D3CF2827B4CA}" srcOrd="0" destOrd="0" presId="urn:microsoft.com/office/officeart/2008/layout/HorizontalMultiLevelHierarchy"/>
    <dgm:cxn modelId="{03E82E0F-B507-4A57-A5AF-4804AC688FB4}" type="presOf" srcId="{D59A7619-3D85-4E70-A972-C5187F447609}" destId="{BEFAE049-6DDC-4412-A146-93CBF055703C}" srcOrd="0" destOrd="0" presId="urn:microsoft.com/office/officeart/2008/layout/HorizontalMultiLevelHierarchy"/>
    <dgm:cxn modelId="{8A100A1A-5D3A-4C59-8787-FF5ADD4ABDD8}" type="presOf" srcId="{BC8397A2-F2EC-499D-A214-4C3FC8AA8170}" destId="{9B7C8D08-A57F-4CBB-908B-FF9C41439C23}" srcOrd="1" destOrd="0" presId="urn:microsoft.com/office/officeart/2008/layout/HorizontalMultiLevelHierarchy"/>
    <dgm:cxn modelId="{98845F21-DFAF-4300-8931-85906F480258}" type="presOf" srcId="{E9B12952-F79A-4017-A619-8A24895501BA}" destId="{FB4C887D-25B7-4FFA-AD0A-F6C679407523}" srcOrd="0" destOrd="0" presId="urn:microsoft.com/office/officeart/2008/layout/HorizontalMultiLevelHierarchy"/>
    <dgm:cxn modelId="{D1110625-D063-456E-8656-07B4604E9843}" type="presOf" srcId="{A7672084-A14D-49BC-8FF6-9F145E1AD1CE}" destId="{33920236-823B-477C-973D-B75A750A1D8A}" srcOrd="0" destOrd="0" presId="urn:microsoft.com/office/officeart/2008/layout/HorizontalMultiLevelHierarchy"/>
    <dgm:cxn modelId="{0B286A27-9782-4E1B-977E-11E07F17325C}" type="presOf" srcId="{2664A334-E1C9-44BE-8EA2-D12F74B7B166}" destId="{3D94D6F5-E61C-47EC-BCA5-657F9D760DB9}" srcOrd="0" destOrd="0" presId="urn:microsoft.com/office/officeart/2008/layout/HorizontalMultiLevelHierarchy"/>
    <dgm:cxn modelId="{D3AD9128-D15B-43B8-B9D2-7EEBF7403F81}" type="presOf" srcId="{63D1AD6D-6CA8-4682-A6CB-F8EB495DBCB3}" destId="{DF6E650E-5AB8-433C-A9EF-2305876CD6DC}" srcOrd="0" destOrd="0" presId="urn:microsoft.com/office/officeart/2008/layout/HorizontalMultiLevelHierarchy"/>
    <dgm:cxn modelId="{5F97C92B-5956-4602-B5C3-3A9DCAB190C6}" type="presOf" srcId="{C53134DF-6128-47C4-9A21-68D3F72A9E65}" destId="{97BC7789-45C2-4859-9459-4F2BA3F5D8A1}" srcOrd="0" destOrd="0" presId="urn:microsoft.com/office/officeart/2008/layout/HorizontalMultiLevelHierarchy"/>
    <dgm:cxn modelId="{F6A0722D-B664-45E9-B30A-1F1DD81E0F7E}" type="presOf" srcId="{7E043293-05A3-4599-85FC-A911F7368659}" destId="{9130A267-44C6-41A5-B8BC-CB56E79F231C}" srcOrd="1" destOrd="0" presId="urn:microsoft.com/office/officeart/2008/layout/HorizontalMultiLevelHierarchy"/>
    <dgm:cxn modelId="{849DAD32-7B31-49D1-B159-5B202241CBC1}" srcId="{195F06E9-8C44-4AAF-AAF9-C09FAD0E936C}" destId="{A1E86683-622B-4D22-AAAA-C388E4DAA2D1}" srcOrd="3" destOrd="0" parTransId="{AA8081E8-88E5-4569-913E-809C7F220B7E}" sibTransId="{78433D5A-6FFD-4D2C-A049-334E62FBF319}"/>
    <dgm:cxn modelId="{CC897634-4924-4228-9F7F-7D9CE16F6340}" type="presOf" srcId="{9130D1DE-B7EB-4E3C-AF02-1B417F8B291C}" destId="{23E81A0F-3732-403C-9663-74F179191C7D}" srcOrd="1" destOrd="0" presId="urn:microsoft.com/office/officeart/2008/layout/HorizontalMultiLevelHierarchy"/>
    <dgm:cxn modelId="{B6A8A837-3F55-439B-B118-9ECC7BBE06D7}" srcId="{195F06E9-8C44-4AAF-AAF9-C09FAD0E936C}" destId="{2E3F1629-1AD8-425D-AECA-D981CAEA237E}" srcOrd="1" destOrd="0" parTransId="{D59A7619-3D85-4E70-A972-C5187F447609}" sibTransId="{A8CF5399-ED1E-4435-B459-FA4E52B9F022}"/>
    <dgm:cxn modelId="{D458B937-8F1A-4808-8723-628F3001E337}" type="presOf" srcId="{3FB29C3E-41F3-4410-B0C8-D01944C20D9B}" destId="{0171B0BB-A9B7-43E7-88A1-3F33831AA885}" srcOrd="1" destOrd="0" presId="urn:microsoft.com/office/officeart/2008/layout/HorizontalMultiLevelHierarchy"/>
    <dgm:cxn modelId="{044F833C-2CB6-4939-B4AF-08E05F23DBAD}" type="presOf" srcId="{660F7583-CE39-45BC-BA16-D5FE450E747B}" destId="{AAE4FF1F-881D-46F4-8AD0-FBCA4E008EC4}" srcOrd="0" destOrd="0" presId="urn:microsoft.com/office/officeart/2008/layout/HorizontalMultiLevelHierarchy"/>
    <dgm:cxn modelId="{4F28AC3E-A2DC-45F3-8A50-74F1DC4F4B28}" type="presOf" srcId="{7E043293-05A3-4599-85FC-A911F7368659}" destId="{1E617C6E-E93F-40E1-B6F4-959278A870B0}" srcOrd="0" destOrd="0" presId="urn:microsoft.com/office/officeart/2008/layout/HorizontalMultiLevelHierarchy"/>
    <dgm:cxn modelId="{95EEAC3F-FEFE-4BBB-B949-3A5DE298AA64}" srcId="{11849E00-FBB4-4937-9B7F-BC2EBBFF503A}" destId="{116BD6D5-D3D3-4780-9D71-FC9A67721615}" srcOrd="1" destOrd="0" parTransId="{C53134DF-6128-47C4-9A21-68D3F72A9E65}" sibTransId="{6A871E5E-49D8-4DC6-AA39-E6FD09DBFA89}"/>
    <dgm:cxn modelId="{3A21C25E-3980-4F3C-938F-41DD659ACFB1}" type="presOf" srcId="{C45D115F-710C-439C-A108-59825842005B}" destId="{1ACB267D-1458-4C28-BBE0-040C43A37B72}" srcOrd="0" destOrd="0" presId="urn:microsoft.com/office/officeart/2008/layout/HorizontalMultiLevelHierarchy"/>
    <dgm:cxn modelId="{2CDC3562-ABA9-4EB3-81A4-FEF2EA53555F}" type="presOf" srcId="{116BD6D5-D3D3-4780-9D71-FC9A67721615}" destId="{7B89F211-E5E9-4634-A408-F159055C0D7C}" srcOrd="0" destOrd="0" presId="urn:microsoft.com/office/officeart/2008/layout/HorizontalMultiLevelHierarchy"/>
    <dgm:cxn modelId="{0E878642-E88B-4FAC-B3FF-42C830B00C1D}" type="presOf" srcId="{195F06E9-8C44-4AAF-AAF9-C09FAD0E936C}" destId="{20D4ABAD-6F33-41C6-8800-247704DF9802}" srcOrd="0" destOrd="0" presId="urn:microsoft.com/office/officeart/2008/layout/HorizontalMultiLevelHierarchy"/>
    <dgm:cxn modelId="{433D9842-08FD-4071-965A-0FB3FE722647}" type="presOf" srcId="{DE17E9F3-8E8A-4977-B2A4-91D4B8C71E4C}" destId="{575C75F6-8F22-44BC-8BB4-B8AA9BF255CE}" srcOrd="0" destOrd="0" presId="urn:microsoft.com/office/officeart/2008/layout/HorizontalMultiLevelHierarchy"/>
    <dgm:cxn modelId="{EA522263-AB3B-4C05-8991-2D89B18E53F9}" type="presOf" srcId="{C53134DF-6128-47C4-9A21-68D3F72A9E65}" destId="{45FC3A7D-CA1D-489D-81C4-8CDFA91335C8}" srcOrd="1" destOrd="0" presId="urn:microsoft.com/office/officeart/2008/layout/HorizontalMultiLevelHierarchy"/>
    <dgm:cxn modelId="{2367FB44-0E9C-4F4B-AD90-5FC95BDCC538}" type="presOf" srcId="{00A5AA72-C944-4CC6-9F27-0D3F7D6297B7}" destId="{BAF16D01-5B19-4593-83D2-76B56C0397A5}" srcOrd="0" destOrd="0" presId="urn:microsoft.com/office/officeart/2008/layout/HorizontalMultiLevelHierarchy"/>
    <dgm:cxn modelId="{D1FEAD49-CE3E-439C-8DE6-A21879C4BBB4}" type="presOf" srcId="{EF079EF1-B1A5-4575-B936-6D3F6881CA0D}" destId="{253441CA-FA7C-472A-98DB-F1DFCF52E787}" srcOrd="0" destOrd="0" presId="urn:microsoft.com/office/officeart/2008/layout/HorizontalMultiLevelHierarchy"/>
    <dgm:cxn modelId="{D14DC56E-63A3-434E-B6F5-DCCAEF760CB6}" type="presOf" srcId="{9130D1DE-B7EB-4E3C-AF02-1B417F8B291C}" destId="{C9458FA2-11EE-4DC2-9222-770F5E31BE41}" srcOrd="0" destOrd="0" presId="urn:microsoft.com/office/officeart/2008/layout/HorizontalMultiLevelHierarchy"/>
    <dgm:cxn modelId="{AEDA5670-A574-4939-8885-CF60F24D90A3}" type="presOf" srcId="{3512CB15-FB74-4407-A20D-FBC047C186D2}" destId="{39819326-4AB4-4F96-878C-B7B8EF93EAAE}" srcOrd="1" destOrd="0" presId="urn:microsoft.com/office/officeart/2008/layout/HorizontalMultiLevelHierarchy"/>
    <dgm:cxn modelId="{AEBCA276-2B92-4E8B-8C8B-22126CE0091C}" type="presOf" srcId="{8B8853E1-1EDF-483A-AE11-89ED92CFC63D}" destId="{F8338A7B-864B-4237-BAAD-DF2EBA3C1BA8}" srcOrd="0" destOrd="0" presId="urn:microsoft.com/office/officeart/2008/layout/HorizontalMultiLevelHierarchy"/>
    <dgm:cxn modelId="{795DB858-7D62-48B0-BCE6-BB007A53C0C7}" type="presOf" srcId="{54A92BE8-7450-4377-90B0-30E21F270022}" destId="{E7DC76AD-EEE1-4DFE-84F3-01C08F6C98D3}" srcOrd="0" destOrd="0" presId="urn:microsoft.com/office/officeart/2008/layout/HorizontalMultiLevelHierarchy"/>
    <dgm:cxn modelId="{42B5565A-4FC0-4297-A16F-07F7883597C0}" type="presOf" srcId="{033D4965-3C8A-4264-BB61-0B5ADF9274D8}" destId="{38393206-79E8-4765-AFBD-6D20CB966F34}" srcOrd="0" destOrd="0" presId="urn:microsoft.com/office/officeart/2008/layout/HorizontalMultiLevelHierarchy"/>
    <dgm:cxn modelId="{9F8CF95A-D1D0-438F-8A27-C9092AA5EF0F}" type="presOf" srcId="{1C1581FD-1848-4D33-82C1-73AAE4FEDFED}" destId="{3F4E8C4D-883A-437C-A1B2-FA61845034D3}" srcOrd="0" destOrd="0" presId="urn:microsoft.com/office/officeart/2008/layout/HorizontalMultiLevelHierarchy"/>
    <dgm:cxn modelId="{B0F2D77E-7B9C-42A9-822A-7CFAA4E90A38}" type="presOf" srcId="{2E3F1629-1AD8-425D-AECA-D981CAEA237E}" destId="{59BA6779-AB84-4161-8AF1-F960C7173BA0}" srcOrd="0" destOrd="0" presId="urn:microsoft.com/office/officeart/2008/layout/HorizontalMultiLevelHierarchy"/>
    <dgm:cxn modelId="{011EED7E-C6C9-4C42-8C7C-C1DB82C0542D}" type="presOf" srcId="{033D4965-3C8A-4264-BB61-0B5ADF9274D8}" destId="{67139782-3D47-44CE-96C2-0FBB289D9941}" srcOrd="1" destOrd="0" presId="urn:microsoft.com/office/officeart/2008/layout/HorizontalMultiLevelHierarchy"/>
    <dgm:cxn modelId="{BD261588-0424-4781-81DD-45F47D15E272}" type="presOf" srcId="{00A5AA72-C944-4CC6-9F27-0D3F7D6297B7}" destId="{41C1775D-65CE-421E-8716-6D9E00F629F2}" srcOrd="1" destOrd="0" presId="urn:microsoft.com/office/officeart/2008/layout/HorizontalMultiLevelHierarchy"/>
    <dgm:cxn modelId="{423C3190-8598-4183-8AD0-F27D34472965}" type="presOf" srcId="{97F4F064-1964-475F-A30D-62061DED1465}" destId="{D18743E4-5991-459F-A659-79270955332D}" srcOrd="1" destOrd="0" presId="urn:microsoft.com/office/officeart/2008/layout/HorizontalMultiLevelHierarchy"/>
    <dgm:cxn modelId="{7A646496-9FAF-4A1D-95BB-1206B4667966}" type="presOf" srcId="{1C1581FD-1848-4D33-82C1-73AAE4FEDFED}" destId="{11C0F97D-40B8-41E6-A1A4-A91816FBCB64}" srcOrd="1" destOrd="0" presId="urn:microsoft.com/office/officeart/2008/layout/HorizontalMultiLevelHierarchy"/>
    <dgm:cxn modelId="{21AC0598-AF65-406E-854A-214CCCB1F9C0}" srcId="{E886A4D9-FC44-4A1F-9F97-33005AF20D69}" destId="{D84466C7-813E-4794-B204-F701281D730D}" srcOrd="3" destOrd="0" parTransId="{97F4F064-1964-475F-A30D-62061DED1465}" sibTransId="{D3A1FAF4-005A-4574-B48D-A56E44C4B737}"/>
    <dgm:cxn modelId="{6934B29A-599B-4F11-BDE0-06105885F2A0}" srcId="{116BD6D5-D3D3-4780-9D71-FC9A67721615}" destId="{DE17E9F3-8E8A-4977-B2A4-91D4B8C71E4C}" srcOrd="3" destOrd="0" parTransId="{3512CB15-FB74-4407-A20D-FBC047C186D2}" sibTransId="{1AF52731-852D-499F-9832-B0270D34954A}"/>
    <dgm:cxn modelId="{222CFE9A-2F4C-49BC-B4DC-6F811D94FE68}" type="presOf" srcId="{43651DEA-EA72-4230-9F1B-25E3AA201EB6}" destId="{FA37276A-9CB0-445C-A9D3-C0AFA9D8B11A}" srcOrd="0" destOrd="0" presId="urn:microsoft.com/office/officeart/2008/layout/HorizontalMultiLevelHierarchy"/>
    <dgm:cxn modelId="{70B25A9E-1520-44D6-A331-0D135C753135}" type="presOf" srcId="{C077A71F-EA4E-4063-AAFA-81AF26AFA2E2}" destId="{FE00DA04-D3C1-4E52-9BE5-0F8FD73817F0}" srcOrd="1" destOrd="0" presId="urn:microsoft.com/office/officeart/2008/layout/HorizontalMultiLevelHierarchy"/>
    <dgm:cxn modelId="{5EC42BA6-67C8-4466-B6FF-3D185C2D0D4F}" type="presOf" srcId="{3512CB15-FB74-4407-A20D-FBC047C186D2}" destId="{BDC0BA20-D495-43AE-8F75-1507D2ACD74B}" srcOrd="0" destOrd="0" presId="urn:microsoft.com/office/officeart/2008/layout/HorizontalMultiLevelHierarchy"/>
    <dgm:cxn modelId="{B71908A9-9806-4D96-9226-7A362E6B9FBB}" type="presOf" srcId="{63D1AD6D-6CA8-4682-A6CB-F8EB495DBCB3}" destId="{3CBD600D-6C61-4070-867A-C1A8B0D0E1B8}" srcOrd="1" destOrd="0" presId="urn:microsoft.com/office/officeart/2008/layout/HorizontalMultiLevelHierarchy"/>
    <dgm:cxn modelId="{C98831AC-D81A-4C1B-932F-6D18856D8EC6}" type="presOf" srcId="{D84466C7-813E-4794-B204-F701281D730D}" destId="{61B0A7AB-571E-42AE-AB28-75E87152EA3A}" srcOrd="0" destOrd="0" presId="urn:microsoft.com/office/officeart/2008/layout/HorizontalMultiLevelHierarchy"/>
    <dgm:cxn modelId="{4D403BB0-0B77-4A32-8422-EB4C2230DD83}" type="presOf" srcId="{AA8081E8-88E5-4569-913E-809C7F220B7E}" destId="{2C387DCB-0A05-482C-9DAE-FF1BE3B0A0E6}" srcOrd="1" destOrd="0" presId="urn:microsoft.com/office/officeart/2008/layout/HorizontalMultiLevelHierarchy"/>
    <dgm:cxn modelId="{71541AB4-6183-4C14-8576-678CF0207085}" srcId="{C45D115F-710C-439C-A108-59825842005B}" destId="{43651DEA-EA72-4230-9F1B-25E3AA201EB6}" srcOrd="0" destOrd="0" parTransId="{BF3F2D0C-F268-4ADE-80D3-9E8D797F4EF3}" sibTransId="{3CB33F6C-8B5B-4B34-97F2-D418215A0351}"/>
    <dgm:cxn modelId="{35FDF0B4-F032-4E9C-93BE-AB1E9F759C29}" type="presOf" srcId="{BC8397A2-F2EC-499D-A214-4C3FC8AA8170}" destId="{B964E767-C5D4-4AE0-93F4-967A58E0162E}" srcOrd="0" destOrd="0" presId="urn:microsoft.com/office/officeart/2008/layout/HorizontalMultiLevelHierarchy"/>
    <dgm:cxn modelId="{6EA461B5-DC3B-4BCF-A568-5EB31493E5B4}" type="presOf" srcId="{AA8081E8-88E5-4569-913E-809C7F220B7E}" destId="{3204C2F8-F03A-412F-A2C8-20DA2E43EAB4}" srcOrd="0" destOrd="0" presId="urn:microsoft.com/office/officeart/2008/layout/HorizontalMultiLevelHierarchy"/>
    <dgm:cxn modelId="{9373CEB5-2FF4-4774-9706-B21EAA6869A4}" type="presOf" srcId="{D59A7619-3D85-4E70-A972-C5187F447609}" destId="{76C78B46-428F-4217-9F77-BDFC2D0D8C37}" srcOrd="1" destOrd="0" presId="urn:microsoft.com/office/officeart/2008/layout/HorizontalMultiLevelHierarchy"/>
    <dgm:cxn modelId="{02B153B8-4270-4581-87F5-58CBE8A5557D}" type="presOf" srcId="{2664A334-E1C9-44BE-8EA2-D12F74B7B166}" destId="{73057B32-6625-46B5-B6B2-A2365030233F}" srcOrd="1" destOrd="0" presId="urn:microsoft.com/office/officeart/2008/layout/HorizontalMultiLevelHierarchy"/>
    <dgm:cxn modelId="{297A7CBD-1677-40CE-918C-2EEBD04EF71C}" type="presOf" srcId="{A1E86683-622B-4D22-AAAA-C388E4DAA2D1}" destId="{8261CD47-ED8B-478A-866B-40A082E0F505}" srcOrd="0" destOrd="0" presId="urn:microsoft.com/office/officeart/2008/layout/HorizontalMultiLevelHierarchy"/>
    <dgm:cxn modelId="{7405CFBE-3497-4CA3-B2E1-460626802FA0}" srcId="{E886A4D9-FC44-4A1F-9F97-33005AF20D69}" destId="{AC0B8113-6412-43E3-8AD8-6638AFEB68E5}" srcOrd="0" destOrd="0" parTransId="{2664A334-E1C9-44BE-8EA2-D12F74B7B166}" sibTransId="{60122872-CF16-46D9-A200-173A7AB68048}"/>
    <dgm:cxn modelId="{F93D31BF-B7D5-4EB7-8CD6-44D90FB83339}" type="presOf" srcId="{ED7E2593-1067-4063-A753-9A6F5E218FBE}" destId="{F55BD06D-B053-4F93-8494-3696D20DBA0F}" srcOrd="0" destOrd="0" presId="urn:microsoft.com/office/officeart/2008/layout/HorizontalMultiLevelHierarchy"/>
    <dgm:cxn modelId="{836F5AC1-5A6C-48BA-B823-5051981E2EB0}" srcId="{195F06E9-8C44-4AAF-AAF9-C09FAD0E936C}" destId="{A7672084-A14D-49BC-8FF6-9F145E1AD1CE}" srcOrd="2" destOrd="0" parTransId="{3FB29C3E-41F3-4410-B0C8-D01944C20D9B}" sibTransId="{2EE3B7E0-3C7D-4040-961F-CAB4F42AD4D9}"/>
    <dgm:cxn modelId="{3974EFC6-5B1F-4875-A6BF-9F9431EA1D53}" srcId="{195F06E9-8C44-4AAF-AAF9-C09FAD0E936C}" destId="{660F7583-CE39-45BC-BA16-D5FE450E747B}" srcOrd="0" destOrd="0" parTransId="{EF079EF1-B1A5-4575-B936-6D3F6881CA0D}" sibTransId="{7B34751E-CA31-4E04-A874-4058BDBA7CB2}"/>
    <dgm:cxn modelId="{95D93AC9-C707-4101-9E83-0996D9DDD2F4}" type="presOf" srcId="{3FB29C3E-41F3-4410-B0C8-D01944C20D9B}" destId="{1FBB0621-1046-4331-803B-FA656CF8D6AE}" srcOrd="0" destOrd="0" presId="urn:microsoft.com/office/officeart/2008/layout/HorizontalMultiLevelHierarchy"/>
    <dgm:cxn modelId="{565F48CA-61EF-4E5E-B10B-C4F33C17ECD8}" srcId="{116BD6D5-D3D3-4780-9D71-FC9A67721615}" destId="{3DC42DEC-96F2-4CC1-B5BF-8B173C802AEA}" srcOrd="2" destOrd="0" parTransId="{1C1581FD-1848-4D33-82C1-73AAE4FEDFED}" sibTransId="{8B62D548-F977-4172-A66A-2C1BCBDE5B62}"/>
    <dgm:cxn modelId="{B71DECD0-9EFD-4AA8-BF03-D764835DFC21}" srcId="{116BD6D5-D3D3-4780-9D71-FC9A67721615}" destId="{E9B12952-F79A-4017-A619-8A24895501BA}" srcOrd="1" destOrd="0" parTransId="{00A5AA72-C944-4CC6-9F27-0D3F7D6297B7}" sibTransId="{C9BCF1CF-CDD6-4CE2-A090-5D84368B58C8}"/>
    <dgm:cxn modelId="{E58815D3-5C21-4A8E-9918-CDC5567CD20A}" srcId="{116BD6D5-D3D3-4780-9D71-FC9A67721615}" destId="{8B8853E1-1EDF-483A-AE11-89ED92CFC63D}" srcOrd="0" destOrd="0" parTransId="{63D1AD6D-6CA8-4682-A6CB-F8EB495DBCB3}" sibTransId="{4108E5BB-B140-475D-8BD7-E6EC37B1996D}"/>
    <dgm:cxn modelId="{34504BD7-45F1-4080-8D73-245EF8E7630B}" srcId="{43651DEA-EA72-4230-9F1B-25E3AA201EB6}" destId="{E886A4D9-FC44-4A1F-9F97-33005AF20D69}" srcOrd="1" destOrd="0" parTransId="{BC8397A2-F2EC-499D-A214-4C3FC8AA8170}" sibTransId="{606A8837-FE74-4BF9-8253-9E37DEE3B8FC}"/>
    <dgm:cxn modelId="{0CCEABD7-8FEA-4EAA-B4D5-DA8CC825B261}" type="presOf" srcId="{EF079EF1-B1A5-4575-B936-6D3F6881CA0D}" destId="{0D72198D-7A3E-46D9-A6BC-CC7CE3254AA2}" srcOrd="1" destOrd="0" presId="urn:microsoft.com/office/officeart/2008/layout/HorizontalMultiLevelHierarchy"/>
    <dgm:cxn modelId="{785856DB-59F8-4D2D-BAAB-43B722CDBF88}" type="presOf" srcId="{C077A71F-EA4E-4063-AAFA-81AF26AFA2E2}" destId="{CAD744DB-0424-4404-9198-AE839F0E3D9E}" srcOrd="0" destOrd="0" presId="urn:microsoft.com/office/officeart/2008/layout/HorizontalMultiLevelHierarchy"/>
    <dgm:cxn modelId="{DE7ADBDB-E47D-44F4-9869-1F117CB53DDB}" type="presOf" srcId="{AC0B8113-6412-43E3-8AD8-6638AFEB68E5}" destId="{B4FA0128-0283-4C46-9BEF-35D4B26E1FFA}" srcOrd="0" destOrd="0" presId="urn:microsoft.com/office/officeart/2008/layout/HorizontalMultiLevelHierarchy"/>
    <dgm:cxn modelId="{D79770DF-6D08-4DEA-94DA-B130A9EB96CD}" type="presOf" srcId="{3DC42DEC-96F2-4CC1-B5BF-8B173C802AEA}" destId="{C413491C-B465-4FF1-9F57-6BFE045D95BA}" srcOrd="0" destOrd="0" presId="urn:microsoft.com/office/officeart/2008/layout/HorizontalMultiLevelHierarchy"/>
    <dgm:cxn modelId="{8A1E15E9-16B8-402A-BBFA-397645C7C95E}" srcId="{11849E00-FBB4-4937-9B7F-BC2EBBFF503A}" destId="{195F06E9-8C44-4AAF-AAF9-C09FAD0E936C}" srcOrd="0" destOrd="0" parTransId="{7E043293-05A3-4599-85FC-A911F7368659}" sibTransId="{5B52970B-7F5C-47D3-814C-237F9067119D}"/>
    <dgm:cxn modelId="{1B74D3ED-0D83-418E-A0E4-22CBBD67DDD4}" srcId="{E886A4D9-FC44-4A1F-9F97-33005AF20D69}" destId="{54A92BE8-7450-4377-90B0-30E21F270022}" srcOrd="1" destOrd="0" parTransId="{033D4965-3C8A-4264-BB61-0B5ADF9274D8}" sibTransId="{687FAA4B-DF92-4BA4-BFD7-6C09C6EA7B23}"/>
    <dgm:cxn modelId="{3F3B8DF1-CFA3-4883-AE4C-6C8D9F7C29CB}" type="presOf" srcId="{11849E00-FBB4-4937-9B7F-BC2EBBFF503A}" destId="{2D8A8EFC-FA64-4EA8-93C0-AF538C1AEF9E}" srcOrd="0" destOrd="0" presId="urn:microsoft.com/office/officeart/2008/layout/HorizontalMultiLevelHierarchy"/>
    <dgm:cxn modelId="{3D02F5F1-8188-46C6-8B3A-A785C74846E7}" srcId="{43651DEA-EA72-4230-9F1B-25E3AA201EB6}" destId="{11849E00-FBB4-4937-9B7F-BC2EBBFF503A}" srcOrd="0" destOrd="0" parTransId="{C077A71F-EA4E-4063-AAFA-81AF26AFA2E2}" sibTransId="{FD2712B0-E5A0-4F09-8B51-8BA79258C3A6}"/>
    <dgm:cxn modelId="{0643EC99-34AC-495E-ACD7-C37B2ABC7B70}" type="presParOf" srcId="{1ACB267D-1458-4C28-BBE0-040C43A37B72}" destId="{9C7276E3-7300-4BC9-AEFF-CF6EE6094F39}" srcOrd="0" destOrd="0" presId="urn:microsoft.com/office/officeart/2008/layout/HorizontalMultiLevelHierarchy"/>
    <dgm:cxn modelId="{3410F1CB-7192-49B7-891E-70BAD5B1E08D}" type="presParOf" srcId="{9C7276E3-7300-4BC9-AEFF-CF6EE6094F39}" destId="{FA37276A-9CB0-445C-A9D3-C0AFA9D8B11A}" srcOrd="0" destOrd="0" presId="urn:microsoft.com/office/officeart/2008/layout/HorizontalMultiLevelHierarchy"/>
    <dgm:cxn modelId="{733C2FF0-3A99-4141-8E24-A018F54E706C}" type="presParOf" srcId="{9C7276E3-7300-4BC9-AEFF-CF6EE6094F39}" destId="{F35E2CEA-84D2-4B22-AC32-F95C1222D6E5}" srcOrd="1" destOrd="0" presId="urn:microsoft.com/office/officeart/2008/layout/HorizontalMultiLevelHierarchy"/>
    <dgm:cxn modelId="{D7435C32-19F8-4A86-9305-82F7F96B4AFB}" type="presParOf" srcId="{F35E2CEA-84D2-4B22-AC32-F95C1222D6E5}" destId="{CAD744DB-0424-4404-9198-AE839F0E3D9E}" srcOrd="0" destOrd="0" presId="urn:microsoft.com/office/officeart/2008/layout/HorizontalMultiLevelHierarchy"/>
    <dgm:cxn modelId="{A894D92C-3069-47D1-A4E4-8D083BF6208A}" type="presParOf" srcId="{CAD744DB-0424-4404-9198-AE839F0E3D9E}" destId="{FE00DA04-D3C1-4E52-9BE5-0F8FD73817F0}" srcOrd="0" destOrd="0" presId="urn:microsoft.com/office/officeart/2008/layout/HorizontalMultiLevelHierarchy"/>
    <dgm:cxn modelId="{389D5ED4-648B-4C4D-9763-F7B13518574E}" type="presParOf" srcId="{F35E2CEA-84D2-4B22-AC32-F95C1222D6E5}" destId="{6F28E558-DF6A-4200-8543-1E0A163663F6}" srcOrd="1" destOrd="0" presId="urn:microsoft.com/office/officeart/2008/layout/HorizontalMultiLevelHierarchy"/>
    <dgm:cxn modelId="{C5263627-5624-4738-BEFD-8554B0220D92}" type="presParOf" srcId="{6F28E558-DF6A-4200-8543-1E0A163663F6}" destId="{2D8A8EFC-FA64-4EA8-93C0-AF538C1AEF9E}" srcOrd="0" destOrd="0" presId="urn:microsoft.com/office/officeart/2008/layout/HorizontalMultiLevelHierarchy"/>
    <dgm:cxn modelId="{36030E4B-D733-4A18-9904-1857D2C1821D}" type="presParOf" srcId="{6F28E558-DF6A-4200-8543-1E0A163663F6}" destId="{36EBA472-E3B9-4E00-9C2F-F58002AE4C0B}" srcOrd="1" destOrd="0" presId="urn:microsoft.com/office/officeart/2008/layout/HorizontalMultiLevelHierarchy"/>
    <dgm:cxn modelId="{249F21A9-C482-40D5-A606-1E2F2038DB0A}" type="presParOf" srcId="{36EBA472-E3B9-4E00-9C2F-F58002AE4C0B}" destId="{1E617C6E-E93F-40E1-B6F4-959278A870B0}" srcOrd="0" destOrd="0" presId="urn:microsoft.com/office/officeart/2008/layout/HorizontalMultiLevelHierarchy"/>
    <dgm:cxn modelId="{2ADB66B9-5037-4ECE-A5E0-06EAFB4779BC}" type="presParOf" srcId="{1E617C6E-E93F-40E1-B6F4-959278A870B0}" destId="{9130A267-44C6-41A5-B8BC-CB56E79F231C}" srcOrd="0" destOrd="0" presId="urn:microsoft.com/office/officeart/2008/layout/HorizontalMultiLevelHierarchy"/>
    <dgm:cxn modelId="{D5AD35FC-79D0-469C-86B8-8C88C9A0CA5E}" type="presParOf" srcId="{36EBA472-E3B9-4E00-9C2F-F58002AE4C0B}" destId="{8C9AFAE0-3B0B-47ED-8729-F955F28F0057}" srcOrd="1" destOrd="0" presId="urn:microsoft.com/office/officeart/2008/layout/HorizontalMultiLevelHierarchy"/>
    <dgm:cxn modelId="{97154F83-B87F-40E2-BEEB-539932747D8C}" type="presParOf" srcId="{8C9AFAE0-3B0B-47ED-8729-F955F28F0057}" destId="{20D4ABAD-6F33-41C6-8800-247704DF9802}" srcOrd="0" destOrd="0" presId="urn:microsoft.com/office/officeart/2008/layout/HorizontalMultiLevelHierarchy"/>
    <dgm:cxn modelId="{3EA3EFA3-1E9C-4B14-B320-A16C99BF9865}" type="presParOf" srcId="{8C9AFAE0-3B0B-47ED-8729-F955F28F0057}" destId="{507E7D33-0934-400E-BBE1-951A53161F06}" srcOrd="1" destOrd="0" presId="urn:microsoft.com/office/officeart/2008/layout/HorizontalMultiLevelHierarchy"/>
    <dgm:cxn modelId="{36C10F0D-D082-406F-94B8-4680FF9EDE69}" type="presParOf" srcId="{507E7D33-0934-400E-BBE1-951A53161F06}" destId="{253441CA-FA7C-472A-98DB-F1DFCF52E787}" srcOrd="0" destOrd="0" presId="urn:microsoft.com/office/officeart/2008/layout/HorizontalMultiLevelHierarchy"/>
    <dgm:cxn modelId="{CB3888B3-2814-4D71-BC8D-DACF23F9F391}" type="presParOf" srcId="{253441CA-FA7C-472A-98DB-F1DFCF52E787}" destId="{0D72198D-7A3E-46D9-A6BC-CC7CE3254AA2}" srcOrd="0" destOrd="0" presId="urn:microsoft.com/office/officeart/2008/layout/HorizontalMultiLevelHierarchy"/>
    <dgm:cxn modelId="{E61F53AF-DA9C-4C76-B494-DFD95D433F5B}" type="presParOf" srcId="{507E7D33-0934-400E-BBE1-951A53161F06}" destId="{59AD885D-D681-485A-9A3E-40AB2F1DBFDC}" srcOrd="1" destOrd="0" presId="urn:microsoft.com/office/officeart/2008/layout/HorizontalMultiLevelHierarchy"/>
    <dgm:cxn modelId="{F570B1A9-741D-4A07-82DC-C6589487E6D4}" type="presParOf" srcId="{59AD885D-D681-485A-9A3E-40AB2F1DBFDC}" destId="{AAE4FF1F-881D-46F4-8AD0-FBCA4E008EC4}" srcOrd="0" destOrd="0" presId="urn:microsoft.com/office/officeart/2008/layout/HorizontalMultiLevelHierarchy"/>
    <dgm:cxn modelId="{BBF4E8A7-F7DA-4352-A6A0-3DE388D49D78}" type="presParOf" srcId="{59AD885D-D681-485A-9A3E-40AB2F1DBFDC}" destId="{363F2151-F19D-4D4A-A1D4-75E31D29E432}" srcOrd="1" destOrd="0" presId="urn:microsoft.com/office/officeart/2008/layout/HorizontalMultiLevelHierarchy"/>
    <dgm:cxn modelId="{B38A66FB-CB3B-48AE-A7E1-371AA7065DC4}" type="presParOf" srcId="{507E7D33-0934-400E-BBE1-951A53161F06}" destId="{BEFAE049-6DDC-4412-A146-93CBF055703C}" srcOrd="2" destOrd="0" presId="urn:microsoft.com/office/officeart/2008/layout/HorizontalMultiLevelHierarchy"/>
    <dgm:cxn modelId="{56B274F8-E781-47D3-92FB-06DAF3C58C16}" type="presParOf" srcId="{BEFAE049-6DDC-4412-A146-93CBF055703C}" destId="{76C78B46-428F-4217-9F77-BDFC2D0D8C37}" srcOrd="0" destOrd="0" presId="urn:microsoft.com/office/officeart/2008/layout/HorizontalMultiLevelHierarchy"/>
    <dgm:cxn modelId="{2DCCD971-D2E1-45A1-9A6A-1ED7D23D8808}" type="presParOf" srcId="{507E7D33-0934-400E-BBE1-951A53161F06}" destId="{A07AD073-6E6E-45AF-8A9B-4D527867A350}" srcOrd="3" destOrd="0" presId="urn:microsoft.com/office/officeart/2008/layout/HorizontalMultiLevelHierarchy"/>
    <dgm:cxn modelId="{BD6D7C2A-5BCD-42AC-A111-08D726BF97EE}" type="presParOf" srcId="{A07AD073-6E6E-45AF-8A9B-4D527867A350}" destId="{59BA6779-AB84-4161-8AF1-F960C7173BA0}" srcOrd="0" destOrd="0" presId="urn:microsoft.com/office/officeart/2008/layout/HorizontalMultiLevelHierarchy"/>
    <dgm:cxn modelId="{961F7023-415E-4346-B63E-725A0AD35545}" type="presParOf" srcId="{A07AD073-6E6E-45AF-8A9B-4D527867A350}" destId="{5EEDCFB3-A62E-472E-9E65-EC62DB9C45A8}" srcOrd="1" destOrd="0" presId="urn:microsoft.com/office/officeart/2008/layout/HorizontalMultiLevelHierarchy"/>
    <dgm:cxn modelId="{066E26BC-4023-41AA-8AAA-221E653EC273}" type="presParOf" srcId="{507E7D33-0934-400E-BBE1-951A53161F06}" destId="{1FBB0621-1046-4331-803B-FA656CF8D6AE}" srcOrd="4" destOrd="0" presId="urn:microsoft.com/office/officeart/2008/layout/HorizontalMultiLevelHierarchy"/>
    <dgm:cxn modelId="{B0DBFD56-F727-4349-85BC-B753E569D56F}" type="presParOf" srcId="{1FBB0621-1046-4331-803B-FA656CF8D6AE}" destId="{0171B0BB-A9B7-43E7-88A1-3F33831AA885}" srcOrd="0" destOrd="0" presId="urn:microsoft.com/office/officeart/2008/layout/HorizontalMultiLevelHierarchy"/>
    <dgm:cxn modelId="{85E831F9-2A74-4F1B-B9FB-4BAF5D358725}" type="presParOf" srcId="{507E7D33-0934-400E-BBE1-951A53161F06}" destId="{3235E692-E1BF-4134-B0C0-0A65B8C53FDE}" srcOrd="5" destOrd="0" presId="urn:microsoft.com/office/officeart/2008/layout/HorizontalMultiLevelHierarchy"/>
    <dgm:cxn modelId="{08410A24-1615-4880-8909-2A2BBBB53171}" type="presParOf" srcId="{3235E692-E1BF-4134-B0C0-0A65B8C53FDE}" destId="{33920236-823B-477C-973D-B75A750A1D8A}" srcOrd="0" destOrd="0" presId="urn:microsoft.com/office/officeart/2008/layout/HorizontalMultiLevelHierarchy"/>
    <dgm:cxn modelId="{019536EC-467A-42F8-ACA9-17CF259EB4FD}" type="presParOf" srcId="{3235E692-E1BF-4134-B0C0-0A65B8C53FDE}" destId="{CBBB050B-2601-4D33-90CB-8CFC27EA527C}" srcOrd="1" destOrd="0" presId="urn:microsoft.com/office/officeart/2008/layout/HorizontalMultiLevelHierarchy"/>
    <dgm:cxn modelId="{A0831F2F-AAB9-46F7-9F00-0A670E4A1622}" type="presParOf" srcId="{507E7D33-0934-400E-BBE1-951A53161F06}" destId="{3204C2F8-F03A-412F-A2C8-20DA2E43EAB4}" srcOrd="6" destOrd="0" presId="urn:microsoft.com/office/officeart/2008/layout/HorizontalMultiLevelHierarchy"/>
    <dgm:cxn modelId="{052BECA5-7F00-4D96-952B-0DF1C59416EF}" type="presParOf" srcId="{3204C2F8-F03A-412F-A2C8-20DA2E43EAB4}" destId="{2C387DCB-0A05-482C-9DAE-FF1BE3B0A0E6}" srcOrd="0" destOrd="0" presId="urn:microsoft.com/office/officeart/2008/layout/HorizontalMultiLevelHierarchy"/>
    <dgm:cxn modelId="{7F9BDA87-A10F-4E56-BEF5-6786BD3ACC6C}" type="presParOf" srcId="{507E7D33-0934-400E-BBE1-951A53161F06}" destId="{417C6942-505E-4A1F-AE7B-AC07215C6AC6}" srcOrd="7" destOrd="0" presId="urn:microsoft.com/office/officeart/2008/layout/HorizontalMultiLevelHierarchy"/>
    <dgm:cxn modelId="{E789ABBE-C95A-42F3-8D22-19786F4A28E0}" type="presParOf" srcId="{417C6942-505E-4A1F-AE7B-AC07215C6AC6}" destId="{8261CD47-ED8B-478A-866B-40A082E0F505}" srcOrd="0" destOrd="0" presId="urn:microsoft.com/office/officeart/2008/layout/HorizontalMultiLevelHierarchy"/>
    <dgm:cxn modelId="{C6CB9576-783F-40BD-BC0C-4AC4CBDD476C}" type="presParOf" srcId="{417C6942-505E-4A1F-AE7B-AC07215C6AC6}" destId="{E84996F5-6598-4E9E-BB17-2BF27CDE77E2}" srcOrd="1" destOrd="0" presId="urn:microsoft.com/office/officeart/2008/layout/HorizontalMultiLevelHierarchy"/>
    <dgm:cxn modelId="{447DFE12-4F4D-435D-965D-D972E428193A}" type="presParOf" srcId="{36EBA472-E3B9-4E00-9C2F-F58002AE4C0B}" destId="{97BC7789-45C2-4859-9459-4F2BA3F5D8A1}" srcOrd="2" destOrd="0" presId="urn:microsoft.com/office/officeart/2008/layout/HorizontalMultiLevelHierarchy"/>
    <dgm:cxn modelId="{4DC165EC-42CF-4A3D-B143-59F17B579F46}" type="presParOf" srcId="{97BC7789-45C2-4859-9459-4F2BA3F5D8A1}" destId="{45FC3A7D-CA1D-489D-81C4-8CDFA91335C8}" srcOrd="0" destOrd="0" presId="urn:microsoft.com/office/officeart/2008/layout/HorizontalMultiLevelHierarchy"/>
    <dgm:cxn modelId="{34667061-B4C7-4CB6-9C85-471B8D53A4C6}" type="presParOf" srcId="{36EBA472-E3B9-4E00-9C2F-F58002AE4C0B}" destId="{288BDED4-1D94-4A2B-85D1-624A0DB57C63}" srcOrd="3" destOrd="0" presId="urn:microsoft.com/office/officeart/2008/layout/HorizontalMultiLevelHierarchy"/>
    <dgm:cxn modelId="{2F1788E5-AD3A-463D-A1C3-BBBC4AF889EE}" type="presParOf" srcId="{288BDED4-1D94-4A2B-85D1-624A0DB57C63}" destId="{7B89F211-E5E9-4634-A408-F159055C0D7C}" srcOrd="0" destOrd="0" presId="urn:microsoft.com/office/officeart/2008/layout/HorizontalMultiLevelHierarchy"/>
    <dgm:cxn modelId="{73AD4388-4D11-4B27-8385-367961658025}" type="presParOf" srcId="{288BDED4-1D94-4A2B-85D1-624A0DB57C63}" destId="{F5B5AA20-DA70-4D7C-B080-D7F78B17F174}" srcOrd="1" destOrd="0" presId="urn:microsoft.com/office/officeart/2008/layout/HorizontalMultiLevelHierarchy"/>
    <dgm:cxn modelId="{CD672CAA-69E4-475B-8368-1E8C00059780}" type="presParOf" srcId="{F5B5AA20-DA70-4D7C-B080-D7F78B17F174}" destId="{DF6E650E-5AB8-433C-A9EF-2305876CD6DC}" srcOrd="0" destOrd="0" presId="urn:microsoft.com/office/officeart/2008/layout/HorizontalMultiLevelHierarchy"/>
    <dgm:cxn modelId="{3DB9751F-8B8F-4A93-9B7E-83CC87330744}" type="presParOf" srcId="{DF6E650E-5AB8-433C-A9EF-2305876CD6DC}" destId="{3CBD600D-6C61-4070-867A-C1A8B0D0E1B8}" srcOrd="0" destOrd="0" presId="urn:microsoft.com/office/officeart/2008/layout/HorizontalMultiLevelHierarchy"/>
    <dgm:cxn modelId="{2968DC83-A0B1-4314-96B2-EFCD7E9B31CB}" type="presParOf" srcId="{F5B5AA20-DA70-4D7C-B080-D7F78B17F174}" destId="{4A06F907-6E0D-4342-B2F1-B8B7BC90F2C0}" srcOrd="1" destOrd="0" presId="urn:microsoft.com/office/officeart/2008/layout/HorizontalMultiLevelHierarchy"/>
    <dgm:cxn modelId="{7B2FF524-CEA2-4DCD-BDCE-D82A7ED2E635}" type="presParOf" srcId="{4A06F907-6E0D-4342-B2F1-B8B7BC90F2C0}" destId="{F8338A7B-864B-4237-BAAD-DF2EBA3C1BA8}" srcOrd="0" destOrd="0" presId="urn:microsoft.com/office/officeart/2008/layout/HorizontalMultiLevelHierarchy"/>
    <dgm:cxn modelId="{6068C1F1-AFF3-4574-A6AE-3DC11FAD51E7}" type="presParOf" srcId="{4A06F907-6E0D-4342-B2F1-B8B7BC90F2C0}" destId="{48F0E871-E914-4012-871E-56ADF4271F57}" srcOrd="1" destOrd="0" presId="urn:microsoft.com/office/officeart/2008/layout/HorizontalMultiLevelHierarchy"/>
    <dgm:cxn modelId="{175A9B6D-0FC9-4ACC-8E84-D4A58AE2ED34}" type="presParOf" srcId="{F5B5AA20-DA70-4D7C-B080-D7F78B17F174}" destId="{BAF16D01-5B19-4593-83D2-76B56C0397A5}" srcOrd="2" destOrd="0" presId="urn:microsoft.com/office/officeart/2008/layout/HorizontalMultiLevelHierarchy"/>
    <dgm:cxn modelId="{49719AC2-2D84-4DEE-853F-B87ACA36B20C}" type="presParOf" srcId="{BAF16D01-5B19-4593-83D2-76B56C0397A5}" destId="{41C1775D-65CE-421E-8716-6D9E00F629F2}" srcOrd="0" destOrd="0" presId="urn:microsoft.com/office/officeart/2008/layout/HorizontalMultiLevelHierarchy"/>
    <dgm:cxn modelId="{A64FCC95-6365-425E-B714-A5D9D2A34440}" type="presParOf" srcId="{F5B5AA20-DA70-4D7C-B080-D7F78B17F174}" destId="{BB76A68A-25FC-49DF-9E41-5F940EE0D2AE}" srcOrd="3" destOrd="0" presId="urn:microsoft.com/office/officeart/2008/layout/HorizontalMultiLevelHierarchy"/>
    <dgm:cxn modelId="{974A11AD-0611-44D6-8924-B93D781E7348}" type="presParOf" srcId="{BB76A68A-25FC-49DF-9E41-5F940EE0D2AE}" destId="{FB4C887D-25B7-4FFA-AD0A-F6C679407523}" srcOrd="0" destOrd="0" presId="urn:microsoft.com/office/officeart/2008/layout/HorizontalMultiLevelHierarchy"/>
    <dgm:cxn modelId="{43E462D0-D78F-4F00-A97C-EA4ADEA17B5F}" type="presParOf" srcId="{BB76A68A-25FC-49DF-9E41-5F940EE0D2AE}" destId="{117FF764-CCAC-49F5-B1B4-BB36D972FE15}" srcOrd="1" destOrd="0" presId="urn:microsoft.com/office/officeart/2008/layout/HorizontalMultiLevelHierarchy"/>
    <dgm:cxn modelId="{2CFBE045-2CFC-42FE-9CB1-5FAF81DA2C02}" type="presParOf" srcId="{F5B5AA20-DA70-4D7C-B080-D7F78B17F174}" destId="{3F4E8C4D-883A-437C-A1B2-FA61845034D3}" srcOrd="4" destOrd="0" presId="urn:microsoft.com/office/officeart/2008/layout/HorizontalMultiLevelHierarchy"/>
    <dgm:cxn modelId="{76151310-204B-4261-815D-5D5DF3BB1C72}" type="presParOf" srcId="{3F4E8C4D-883A-437C-A1B2-FA61845034D3}" destId="{11C0F97D-40B8-41E6-A1A4-A91816FBCB64}" srcOrd="0" destOrd="0" presId="urn:microsoft.com/office/officeart/2008/layout/HorizontalMultiLevelHierarchy"/>
    <dgm:cxn modelId="{402D73AE-1B4F-4476-8DC3-27F893D282B4}" type="presParOf" srcId="{F5B5AA20-DA70-4D7C-B080-D7F78B17F174}" destId="{FE6A8A22-0E1F-40CE-ADA5-422D10BDD516}" srcOrd="5" destOrd="0" presId="urn:microsoft.com/office/officeart/2008/layout/HorizontalMultiLevelHierarchy"/>
    <dgm:cxn modelId="{7B5F61D9-512C-409A-9975-3644D5D47552}" type="presParOf" srcId="{FE6A8A22-0E1F-40CE-ADA5-422D10BDD516}" destId="{C413491C-B465-4FF1-9F57-6BFE045D95BA}" srcOrd="0" destOrd="0" presId="urn:microsoft.com/office/officeart/2008/layout/HorizontalMultiLevelHierarchy"/>
    <dgm:cxn modelId="{79786595-9D5C-4FC4-88FC-D42BABC897C4}" type="presParOf" srcId="{FE6A8A22-0E1F-40CE-ADA5-422D10BDD516}" destId="{D19C7B3C-3745-4EE6-936B-D639A3D712D2}" srcOrd="1" destOrd="0" presId="urn:microsoft.com/office/officeart/2008/layout/HorizontalMultiLevelHierarchy"/>
    <dgm:cxn modelId="{006E5201-49A2-41D7-951C-8B94015AA105}" type="presParOf" srcId="{F5B5AA20-DA70-4D7C-B080-D7F78B17F174}" destId="{BDC0BA20-D495-43AE-8F75-1507D2ACD74B}" srcOrd="6" destOrd="0" presId="urn:microsoft.com/office/officeart/2008/layout/HorizontalMultiLevelHierarchy"/>
    <dgm:cxn modelId="{1490865F-47AC-4515-A335-4A5B6B458C7F}" type="presParOf" srcId="{BDC0BA20-D495-43AE-8F75-1507D2ACD74B}" destId="{39819326-4AB4-4F96-878C-B7B8EF93EAAE}" srcOrd="0" destOrd="0" presId="urn:microsoft.com/office/officeart/2008/layout/HorizontalMultiLevelHierarchy"/>
    <dgm:cxn modelId="{74A7363B-A039-4BF1-9E00-8985C9974CF4}" type="presParOf" srcId="{F5B5AA20-DA70-4D7C-B080-D7F78B17F174}" destId="{F94FDB87-281A-4AB3-86F9-146CC9CEF543}" srcOrd="7" destOrd="0" presId="urn:microsoft.com/office/officeart/2008/layout/HorizontalMultiLevelHierarchy"/>
    <dgm:cxn modelId="{5D47E6FB-CFB5-48DC-B9D7-C3F5DC09B103}" type="presParOf" srcId="{F94FDB87-281A-4AB3-86F9-146CC9CEF543}" destId="{575C75F6-8F22-44BC-8BB4-B8AA9BF255CE}" srcOrd="0" destOrd="0" presId="urn:microsoft.com/office/officeart/2008/layout/HorizontalMultiLevelHierarchy"/>
    <dgm:cxn modelId="{221F422D-5B5D-4D1D-940E-C5D752E933D0}" type="presParOf" srcId="{F94FDB87-281A-4AB3-86F9-146CC9CEF543}" destId="{019C1B58-3CED-45B9-B276-39A4625D650A}" srcOrd="1" destOrd="0" presId="urn:microsoft.com/office/officeart/2008/layout/HorizontalMultiLevelHierarchy"/>
    <dgm:cxn modelId="{C907C634-A471-4EAC-9845-1EFF6664CB27}" type="presParOf" srcId="{F35E2CEA-84D2-4B22-AC32-F95C1222D6E5}" destId="{B964E767-C5D4-4AE0-93F4-967A58E0162E}" srcOrd="2" destOrd="0" presId="urn:microsoft.com/office/officeart/2008/layout/HorizontalMultiLevelHierarchy"/>
    <dgm:cxn modelId="{33EBD639-97A1-4DB8-B66A-1FE19127D092}" type="presParOf" srcId="{B964E767-C5D4-4AE0-93F4-967A58E0162E}" destId="{9B7C8D08-A57F-4CBB-908B-FF9C41439C23}" srcOrd="0" destOrd="0" presId="urn:microsoft.com/office/officeart/2008/layout/HorizontalMultiLevelHierarchy"/>
    <dgm:cxn modelId="{418DB598-AD19-4B5E-BACC-B84A4307296A}" type="presParOf" srcId="{F35E2CEA-84D2-4B22-AC32-F95C1222D6E5}" destId="{CAD3E917-C34E-4714-A8B8-4426C2816FD5}" srcOrd="3" destOrd="0" presId="urn:microsoft.com/office/officeart/2008/layout/HorizontalMultiLevelHierarchy"/>
    <dgm:cxn modelId="{27A29EDB-AAC6-4653-B5CC-FEED84CB32A4}" type="presParOf" srcId="{CAD3E917-C34E-4714-A8B8-4426C2816FD5}" destId="{BD5B2C8E-F39C-4445-A1AF-3F04D386A195}" srcOrd="0" destOrd="0" presId="urn:microsoft.com/office/officeart/2008/layout/HorizontalMultiLevelHierarchy"/>
    <dgm:cxn modelId="{234FF382-A236-4825-9208-8A48A0672008}" type="presParOf" srcId="{CAD3E917-C34E-4714-A8B8-4426C2816FD5}" destId="{13E403C0-A84A-4B71-A440-F99A32484608}" srcOrd="1" destOrd="0" presId="urn:microsoft.com/office/officeart/2008/layout/HorizontalMultiLevelHierarchy"/>
    <dgm:cxn modelId="{202493BE-1247-4D5F-ACBF-258D25D5E783}" type="presParOf" srcId="{13E403C0-A84A-4B71-A440-F99A32484608}" destId="{3D94D6F5-E61C-47EC-BCA5-657F9D760DB9}" srcOrd="0" destOrd="0" presId="urn:microsoft.com/office/officeart/2008/layout/HorizontalMultiLevelHierarchy"/>
    <dgm:cxn modelId="{3C8CB257-9D4F-40F0-BF9B-AF5F04ED8924}" type="presParOf" srcId="{3D94D6F5-E61C-47EC-BCA5-657F9D760DB9}" destId="{73057B32-6625-46B5-B6B2-A2365030233F}" srcOrd="0" destOrd="0" presId="urn:microsoft.com/office/officeart/2008/layout/HorizontalMultiLevelHierarchy"/>
    <dgm:cxn modelId="{60E0FFCD-BD1A-4B1C-B8CE-1F7721AD162D}" type="presParOf" srcId="{13E403C0-A84A-4B71-A440-F99A32484608}" destId="{82E3CE75-65F4-42ED-AA88-A5B8BACEC05B}" srcOrd="1" destOrd="0" presId="urn:microsoft.com/office/officeart/2008/layout/HorizontalMultiLevelHierarchy"/>
    <dgm:cxn modelId="{C96AAF67-C1AE-4C82-A4A9-CAE0824BAC87}" type="presParOf" srcId="{82E3CE75-65F4-42ED-AA88-A5B8BACEC05B}" destId="{B4FA0128-0283-4C46-9BEF-35D4B26E1FFA}" srcOrd="0" destOrd="0" presId="urn:microsoft.com/office/officeart/2008/layout/HorizontalMultiLevelHierarchy"/>
    <dgm:cxn modelId="{357DD089-91E3-4935-900A-2C90002E8714}" type="presParOf" srcId="{82E3CE75-65F4-42ED-AA88-A5B8BACEC05B}" destId="{DE854C15-98C0-462A-A89E-4612F3F794ED}" srcOrd="1" destOrd="0" presId="urn:microsoft.com/office/officeart/2008/layout/HorizontalMultiLevelHierarchy"/>
    <dgm:cxn modelId="{6D501D61-6B4D-4291-95E2-07A342EFEF49}" type="presParOf" srcId="{13E403C0-A84A-4B71-A440-F99A32484608}" destId="{38393206-79E8-4765-AFBD-6D20CB966F34}" srcOrd="2" destOrd="0" presId="urn:microsoft.com/office/officeart/2008/layout/HorizontalMultiLevelHierarchy"/>
    <dgm:cxn modelId="{D2891770-865B-4756-AD2C-02077B559C4B}" type="presParOf" srcId="{38393206-79E8-4765-AFBD-6D20CB966F34}" destId="{67139782-3D47-44CE-96C2-0FBB289D9941}" srcOrd="0" destOrd="0" presId="urn:microsoft.com/office/officeart/2008/layout/HorizontalMultiLevelHierarchy"/>
    <dgm:cxn modelId="{0AFBDFDD-93A3-42F3-BFBD-374F74BB2D56}" type="presParOf" srcId="{13E403C0-A84A-4B71-A440-F99A32484608}" destId="{E584E64A-789C-4812-BFD4-34D6B4E84861}" srcOrd="3" destOrd="0" presId="urn:microsoft.com/office/officeart/2008/layout/HorizontalMultiLevelHierarchy"/>
    <dgm:cxn modelId="{B88F8123-7AC1-4404-9888-6C15B1E8942E}" type="presParOf" srcId="{E584E64A-789C-4812-BFD4-34D6B4E84861}" destId="{E7DC76AD-EEE1-4DFE-84F3-01C08F6C98D3}" srcOrd="0" destOrd="0" presId="urn:microsoft.com/office/officeart/2008/layout/HorizontalMultiLevelHierarchy"/>
    <dgm:cxn modelId="{7D953C0E-C1AD-4AF3-AD11-92BA078A6EC4}" type="presParOf" srcId="{E584E64A-789C-4812-BFD4-34D6B4E84861}" destId="{5313557B-A1D1-4907-A95C-E844DA503A0E}" srcOrd="1" destOrd="0" presId="urn:microsoft.com/office/officeart/2008/layout/HorizontalMultiLevelHierarchy"/>
    <dgm:cxn modelId="{D1940C30-29F1-4F25-AC77-E00222CB8B08}" type="presParOf" srcId="{13E403C0-A84A-4B71-A440-F99A32484608}" destId="{C9458FA2-11EE-4DC2-9222-770F5E31BE41}" srcOrd="4" destOrd="0" presId="urn:microsoft.com/office/officeart/2008/layout/HorizontalMultiLevelHierarchy"/>
    <dgm:cxn modelId="{9514BD3C-C923-47C8-98A9-1A0C9FADBECF}" type="presParOf" srcId="{C9458FA2-11EE-4DC2-9222-770F5E31BE41}" destId="{23E81A0F-3732-403C-9663-74F179191C7D}" srcOrd="0" destOrd="0" presId="urn:microsoft.com/office/officeart/2008/layout/HorizontalMultiLevelHierarchy"/>
    <dgm:cxn modelId="{6EA75CB3-E25A-44AC-A69C-5B1049C04E8E}" type="presParOf" srcId="{13E403C0-A84A-4B71-A440-F99A32484608}" destId="{DC0F5CB7-6505-4EB9-9218-DFA423600473}" srcOrd="5" destOrd="0" presId="urn:microsoft.com/office/officeart/2008/layout/HorizontalMultiLevelHierarchy"/>
    <dgm:cxn modelId="{FF38550D-54FD-4C81-B0A2-EE3C9BD4E297}" type="presParOf" srcId="{DC0F5CB7-6505-4EB9-9218-DFA423600473}" destId="{F55BD06D-B053-4F93-8494-3696D20DBA0F}" srcOrd="0" destOrd="0" presId="urn:microsoft.com/office/officeart/2008/layout/HorizontalMultiLevelHierarchy"/>
    <dgm:cxn modelId="{6A131E13-FED0-4925-9613-E9F627C873B2}" type="presParOf" srcId="{DC0F5CB7-6505-4EB9-9218-DFA423600473}" destId="{B5E61EDB-3F4F-4750-A0FA-8C6B6E161F43}" srcOrd="1" destOrd="0" presId="urn:microsoft.com/office/officeart/2008/layout/HorizontalMultiLevelHierarchy"/>
    <dgm:cxn modelId="{DF8D4C6F-83B9-44D9-81C8-6CC7293A2E23}" type="presParOf" srcId="{13E403C0-A84A-4B71-A440-F99A32484608}" destId="{044DC975-637B-4EEE-8019-D3CF2827B4CA}" srcOrd="6" destOrd="0" presId="urn:microsoft.com/office/officeart/2008/layout/HorizontalMultiLevelHierarchy"/>
    <dgm:cxn modelId="{15D668AC-F5D3-4357-AAEB-F5825DAE0780}" type="presParOf" srcId="{044DC975-637B-4EEE-8019-D3CF2827B4CA}" destId="{D18743E4-5991-459F-A659-79270955332D}" srcOrd="0" destOrd="0" presId="urn:microsoft.com/office/officeart/2008/layout/HorizontalMultiLevelHierarchy"/>
    <dgm:cxn modelId="{48D38011-5BF4-442A-9A72-3BD0E8CC3201}" type="presParOf" srcId="{13E403C0-A84A-4B71-A440-F99A32484608}" destId="{9D863B49-F67F-4EA8-B46A-70B8667D58C0}" srcOrd="7" destOrd="0" presId="urn:microsoft.com/office/officeart/2008/layout/HorizontalMultiLevelHierarchy"/>
    <dgm:cxn modelId="{CD216042-DD1B-428A-8B66-789625AC7EAB}" type="presParOf" srcId="{9D863B49-F67F-4EA8-B46A-70B8667D58C0}" destId="{61B0A7AB-571E-42AE-AB28-75E87152EA3A}" srcOrd="0" destOrd="0" presId="urn:microsoft.com/office/officeart/2008/layout/HorizontalMultiLevelHierarchy"/>
    <dgm:cxn modelId="{D2C4939B-097C-4DE6-BC45-BDA0C42EDF20}" type="presParOf" srcId="{9D863B49-F67F-4EA8-B46A-70B8667D58C0}" destId="{2AD6E693-B4BE-4B4D-9599-CA9428CB77A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D5B45-59D9-492A-B744-5E4D0E1C7446}">
      <dsp:nvSpPr>
        <dsp:cNvPr id="0" name=""/>
        <dsp:cNvSpPr/>
      </dsp:nvSpPr>
      <dsp:spPr>
        <a:xfrm>
          <a:off x="-5694450" y="-871654"/>
          <a:ext cx="6779673" cy="6779673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solidFill>
          <a:schemeClr val="accent3">
            <a:lumMod val="40000"/>
            <a:lumOff val="60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10F95-7657-4205-A6C2-C4FA9FD75BB7}">
      <dsp:nvSpPr>
        <dsp:cNvPr id="0" name=""/>
        <dsp:cNvSpPr/>
      </dsp:nvSpPr>
      <dsp:spPr>
        <a:xfrm>
          <a:off x="568066" y="387195"/>
          <a:ext cx="8943050" cy="77479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993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ysClr val="windowText" lastClr="000000"/>
              </a:solidFill>
              <a:latin typeface="Amasis MT Pro Medium" panose="02040604050005020304" pitchFamily="18" charset="-18"/>
            </a:rPr>
            <a:t>DESKRIPTIVNÍ MODELY</a:t>
          </a:r>
        </a:p>
      </dsp:txBody>
      <dsp:txXfrm>
        <a:off x="568066" y="387195"/>
        <a:ext cx="8943050" cy="774794"/>
      </dsp:txXfrm>
    </dsp:sp>
    <dsp:sp modelId="{2933C8EE-02E3-4994-91A0-E3E8EA3B3EDF}">
      <dsp:nvSpPr>
        <dsp:cNvPr id="0" name=""/>
        <dsp:cNvSpPr/>
      </dsp:nvSpPr>
      <dsp:spPr>
        <a:xfrm>
          <a:off x="83820" y="290346"/>
          <a:ext cx="968492" cy="968492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88C980-44CB-40EE-ACD7-241484FFDA52}">
      <dsp:nvSpPr>
        <dsp:cNvPr id="0" name=""/>
        <dsp:cNvSpPr/>
      </dsp:nvSpPr>
      <dsp:spPr>
        <a:xfrm>
          <a:off x="1012274" y="1549588"/>
          <a:ext cx="8498842" cy="774794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993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ysClr val="windowText" lastClr="000000"/>
              </a:solidFill>
              <a:latin typeface="Amasis MT Pro Medium" panose="02040604050005020304" pitchFamily="18" charset="-18"/>
            </a:rPr>
            <a:t>NORMATIVNÍ MODELY</a:t>
          </a:r>
        </a:p>
      </dsp:txBody>
      <dsp:txXfrm>
        <a:off x="1012274" y="1549588"/>
        <a:ext cx="8498842" cy="774794"/>
      </dsp:txXfrm>
    </dsp:sp>
    <dsp:sp modelId="{BC84F267-16C5-492F-83F0-A2B803508F57}">
      <dsp:nvSpPr>
        <dsp:cNvPr id="0" name=""/>
        <dsp:cNvSpPr/>
      </dsp:nvSpPr>
      <dsp:spPr>
        <a:xfrm>
          <a:off x="528027" y="1452739"/>
          <a:ext cx="968492" cy="968492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1E043-E192-4E43-B829-8853F412C9DE}">
      <dsp:nvSpPr>
        <dsp:cNvPr id="0" name=""/>
        <dsp:cNvSpPr/>
      </dsp:nvSpPr>
      <dsp:spPr>
        <a:xfrm>
          <a:off x="1012274" y="2711981"/>
          <a:ext cx="8498842" cy="774794"/>
        </a:xfrm>
        <a:prstGeom prst="rect">
          <a:avLst/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993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ysClr val="windowText" lastClr="000000"/>
              </a:solidFill>
              <a:latin typeface="Amasis MT Pro Medium" panose="02040604050005020304" pitchFamily="18" charset="-18"/>
            </a:rPr>
            <a:t>HEURISTICKÉ MODELY</a:t>
          </a:r>
        </a:p>
      </dsp:txBody>
      <dsp:txXfrm>
        <a:off x="1012274" y="2711981"/>
        <a:ext cx="8498842" cy="774794"/>
      </dsp:txXfrm>
    </dsp:sp>
    <dsp:sp modelId="{09D63FC2-15AE-4520-8BC6-B5510FD7A8BE}">
      <dsp:nvSpPr>
        <dsp:cNvPr id="0" name=""/>
        <dsp:cNvSpPr/>
      </dsp:nvSpPr>
      <dsp:spPr>
        <a:xfrm>
          <a:off x="528027" y="2615132"/>
          <a:ext cx="968492" cy="968492"/>
        </a:xfrm>
        <a:prstGeom prst="ellipse">
          <a:avLst/>
        </a:prstGeom>
        <a:solidFill>
          <a:schemeClr val="bg1">
            <a:lumMod val="65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E6A5F-DED0-492B-A659-90627AC79E28}">
      <dsp:nvSpPr>
        <dsp:cNvPr id="0" name=""/>
        <dsp:cNvSpPr/>
      </dsp:nvSpPr>
      <dsp:spPr>
        <a:xfrm>
          <a:off x="568066" y="3874374"/>
          <a:ext cx="8943050" cy="774794"/>
        </a:xfrm>
        <a:prstGeom prst="rect">
          <a:avLst/>
        </a:prstGeom>
        <a:solidFill>
          <a:schemeClr val="bg1">
            <a:lumMod val="50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993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ysClr val="windowText" lastClr="000000"/>
              </a:solidFill>
              <a:latin typeface="Amasis MT Pro Medium" panose="02040604050005020304" pitchFamily="18" charset="-18"/>
            </a:rPr>
            <a:t>PREDIKTIVNÍ MODELY</a:t>
          </a:r>
        </a:p>
      </dsp:txBody>
      <dsp:txXfrm>
        <a:off x="568066" y="3874374"/>
        <a:ext cx="8943050" cy="774794"/>
      </dsp:txXfrm>
    </dsp:sp>
    <dsp:sp modelId="{3D297F3C-95B9-4842-98B6-5BCE885037F3}">
      <dsp:nvSpPr>
        <dsp:cNvPr id="0" name=""/>
        <dsp:cNvSpPr/>
      </dsp:nvSpPr>
      <dsp:spPr>
        <a:xfrm>
          <a:off x="83820" y="3777524"/>
          <a:ext cx="968492" cy="968492"/>
        </a:xfrm>
        <a:prstGeom prst="ellipse">
          <a:avLst/>
        </a:prstGeom>
        <a:solidFill>
          <a:schemeClr val="bg1">
            <a:lumMod val="50000"/>
          </a:schemeClr>
        </a:soli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DC975-637B-4EEE-8019-D3CF2827B4CA}">
      <dsp:nvSpPr>
        <dsp:cNvPr id="0" name=""/>
        <dsp:cNvSpPr/>
      </dsp:nvSpPr>
      <dsp:spPr>
        <a:xfrm>
          <a:off x="4981815" y="4766741"/>
          <a:ext cx="297097" cy="841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8548" y="0"/>
              </a:lnTo>
              <a:lnTo>
                <a:pt x="148548" y="841357"/>
              </a:lnTo>
              <a:lnTo>
                <a:pt x="297097" y="841357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5108057" y="5165113"/>
        <a:ext cx="44613" cy="44613"/>
      </dsp:txXfrm>
    </dsp:sp>
    <dsp:sp modelId="{C9458FA2-11EE-4DC2-9222-770F5E31BE41}">
      <dsp:nvSpPr>
        <dsp:cNvPr id="0" name=""/>
        <dsp:cNvSpPr/>
      </dsp:nvSpPr>
      <dsp:spPr>
        <a:xfrm>
          <a:off x="4981815" y="4766741"/>
          <a:ext cx="297097" cy="275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8548" y="0"/>
              </a:lnTo>
              <a:lnTo>
                <a:pt x="148548" y="275241"/>
              </a:lnTo>
              <a:lnTo>
                <a:pt x="297097" y="275241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5120239" y="4894236"/>
        <a:ext cx="20249" cy="20249"/>
      </dsp:txXfrm>
    </dsp:sp>
    <dsp:sp modelId="{38393206-79E8-4765-AFBD-6D20CB966F34}">
      <dsp:nvSpPr>
        <dsp:cNvPr id="0" name=""/>
        <dsp:cNvSpPr/>
      </dsp:nvSpPr>
      <dsp:spPr>
        <a:xfrm>
          <a:off x="4981815" y="4475866"/>
          <a:ext cx="297097" cy="290875"/>
        </a:xfrm>
        <a:custGeom>
          <a:avLst/>
          <a:gdLst/>
          <a:ahLst/>
          <a:cxnLst/>
          <a:rect l="0" t="0" r="0" b="0"/>
          <a:pathLst>
            <a:path>
              <a:moveTo>
                <a:pt x="0" y="290875"/>
              </a:moveTo>
              <a:lnTo>
                <a:pt x="148548" y="290875"/>
              </a:lnTo>
              <a:lnTo>
                <a:pt x="148548" y="0"/>
              </a:lnTo>
              <a:lnTo>
                <a:pt x="297097" y="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5119970" y="4610909"/>
        <a:ext cx="20789" cy="20789"/>
      </dsp:txXfrm>
    </dsp:sp>
    <dsp:sp modelId="{3D94D6F5-E61C-47EC-BCA5-657F9D760DB9}">
      <dsp:nvSpPr>
        <dsp:cNvPr id="0" name=""/>
        <dsp:cNvSpPr/>
      </dsp:nvSpPr>
      <dsp:spPr>
        <a:xfrm>
          <a:off x="4981815" y="3909749"/>
          <a:ext cx="297097" cy="856991"/>
        </a:xfrm>
        <a:custGeom>
          <a:avLst/>
          <a:gdLst/>
          <a:ahLst/>
          <a:cxnLst/>
          <a:rect l="0" t="0" r="0" b="0"/>
          <a:pathLst>
            <a:path>
              <a:moveTo>
                <a:pt x="0" y="856991"/>
              </a:moveTo>
              <a:lnTo>
                <a:pt x="148548" y="856991"/>
              </a:lnTo>
              <a:lnTo>
                <a:pt x="148548" y="0"/>
              </a:lnTo>
              <a:lnTo>
                <a:pt x="297097" y="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5107689" y="4315569"/>
        <a:ext cx="45351" cy="45351"/>
      </dsp:txXfrm>
    </dsp:sp>
    <dsp:sp modelId="{B964E767-C5D4-4AE0-93F4-967A58E0162E}">
      <dsp:nvSpPr>
        <dsp:cNvPr id="0" name=""/>
        <dsp:cNvSpPr/>
      </dsp:nvSpPr>
      <dsp:spPr>
        <a:xfrm>
          <a:off x="1509407" y="3363647"/>
          <a:ext cx="1586638" cy="140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93319" y="0"/>
              </a:lnTo>
              <a:lnTo>
                <a:pt x="793319" y="1403093"/>
              </a:lnTo>
              <a:lnTo>
                <a:pt x="1586638" y="1403093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2249776" y="4012243"/>
        <a:ext cx="105901" cy="105901"/>
      </dsp:txXfrm>
    </dsp:sp>
    <dsp:sp modelId="{BDC0BA20-D495-43AE-8F75-1507D2ACD74B}">
      <dsp:nvSpPr>
        <dsp:cNvPr id="0" name=""/>
        <dsp:cNvSpPr/>
      </dsp:nvSpPr>
      <dsp:spPr>
        <a:xfrm>
          <a:off x="6785155" y="3343633"/>
          <a:ext cx="1508484" cy="903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4242" y="0"/>
              </a:lnTo>
              <a:lnTo>
                <a:pt x="754242" y="903884"/>
              </a:lnTo>
              <a:lnTo>
                <a:pt x="1508484" y="903884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7495433" y="3751611"/>
        <a:ext cx="87927" cy="87927"/>
      </dsp:txXfrm>
    </dsp:sp>
    <dsp:sp modelId="{3F4E8C4D-883A-437C-A1B2-FA61845034D3}">
      <dsp:nvSpPr>
        <dsp:cNvPr id="0" name=""/>
        <dsp:cNvSpPr/>
      </dsp:nvSpPr>
      <dsp:spPr>
        <a:xfrm>
          <a:off x="6785155" y="3343633"/>
          <a:ext cx="1516298" cy="361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8149" y="0"/>
              </a:lnTo>
              <a:lnTo>
                <a:pt x="758149" y="361213"/>
              </a:lnTo>
              <a:lnTo>
                <a:pt x="1516298" y="361213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7504336" y="3485272"/>
        <a:ext cx="77936" cy="77936"/>
      </dsp:txXfrm>
    </dsp:sp>
    <dsp:sp modelId="{BAF16D01-5B19-4593-83D2-76B56C0397A5}">
      <dsp:nvSpPr>
        <dsp:cNvPr id="0" name=""/>
        <dsp:cNvSpPr/>
      </dsp:nvSpPr>
      <dsp:spPr>
        <a:xfrm>
          <a:off x="6785155" y="3162177"/>
          <a:ext cx="1516298" cy="181456"/>
        </a:xfrm>
        <a:custGeom>
          <a:avLst/>
          <a:gdLst/>
          <a:ahLst/>
          <a:cxnLst/>
          <a:rect l="0" t="0" r="0" b="0"/>
          <a:pathLst>
            <a:path>
              <a:moveTo>
                <a:pt x="0" y="181456"/>
              </a:moveTo>
              <a:lnTo>
                <a:pt x="758149" y="181456"/>
              </a:lnTo>
              <a:lnTo>
                <a:pt x="758149" y="0"/>
              </a:lnTo>
              <a:lnTo>
                <a:pt x="1516298" y="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7505126" y="3214727"/>
        <a:ext cx="76355" cy="76355"/>
      </dsp:txXfrm>
    </dsp:sp>
    <dsp:sp modelId="{DF6E650E-5AB8-433C-A9EF-2305876CD6DC}">
      <dsp:nvSpPr>
        <dsp:cNvPr id="0" name=""/>
        <dsp:cNvSpPr/>
      </dsp:nvSpPr>
      <dsp:spPr>
        <a:xfrm>
          <a:off x="6785155" y="2584937"/>
          <a:ext cx="1516298" cy="758695"/>
        </a:xfrm>
        <a:custGeom>
          <a:avLst/>
          <a:gdLst/>
          <a:ahLst/>
          <a:cxnLst/>
          <a:rect l="0" t="0" r="0" b="0"/>
          <a:pathLst>
            <a:path>
              <a:moveTo>
                <a:pt x="0" y="758695"/>
              </a:moveTo>
              <a:lnTo>
                <a:pt x="758149" y="758695"/>
              </a:lnTo>
              <a:lnTo>
                <a:pt x="758149" y="0"/>
              </a:lnTo>
              <a:lnTo>
                <a:pt x="1516298" y="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7500916" y="2921897"/>
        <a:ext cx="84775" cy="84775"/>
      </dsp:txXfrm>
    </dsp:sp>
    <dsp:sp modelId="{97BC7789-45C2-4859-9459-4F2BA3F5D8A1}">
      <dsp:nvSpPr>
        <dsp:cNvPr id="0" name=""/>
        <dsp:cNvSpPr/>
      </dsp:nvSpPr>
      <dsp:spPr>
        <a:xfrm>
          <a:off x="5002568" y="2211400"/>
          <a:ext cx="297097" cy="1132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8548" y="0"/>
              </a:lnTo>
              <a:lnTo>
                <a:pt x="148548" y="1132232"/>
              </a:lnTo>
              <a:lnTo>
                <a:pt x="297097" y="1132232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5121852" y="2748252"/>
        <a:ext cx="58528" cy="58528"/>
      </dsp:txXfrm>
    </dsp:sp>
    <dsp:sp modelId="{3204C2F8-F03A-412F-A2C8-20DA2E43EAB4}">
      <dsp:nvSpPr>
        <dsp:cNvPr id="0" name=""/>
        <dsp:cNvSpPr/>
      </dsp:nvSpPr>
      <dsp:spPr>
        <a:xfrm>
          <a:off x="6785155" y="1079167"/>
          <a:ext cx="1485028" cy="771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2514" y="0"/>
              </a:lnTo>
              <a:lnTo>
                <a:pt x="742514" y="771018"/>
              </a:lnTo>
              <a:lnTo>
                <a:pt x="1485028" y="77101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7485838" y="1422845"/>
        <a:ext cx="83662" cy="83662"/>
      </dsp:txXfrm>
    </dsp:sp>
    <dsp:sp modelId="{1FBB0621-1046-4331-803B-FA656CF8D6AE}">
      <dsp:nvSpPr>
        <dsp:cNvPr id="0" name=""/>
        <dsp:cNvSpPr/>
      </dsp:nvSpPr>
      <dsp:spPr>
        <a:xfrm>
          <a:off x="6785155" y="1079167"/>
          <a:ext cx="1485028" cy="228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2514" y="0"/>
              </a:lnTo>
              <a:lnTo>
                <a:pt x="742514" y="228348"/>
              </a:lnTo>
              <a:lnTo>
                <a:pt x="1485028" y="22834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7490107" y="1155780"/>
        <a:ext cx="75124" cy="75124"/>
      </dsp:txXfrm>
    </dsp:sp>
    <dsp:sp modelId="{BEFAE049-6DDC-4412-A146-93CBF055703C}">
      <dsp:nvSpPr>
        <dsp:cNvPr id="0" name=""/>
        <dsp:cNvSpPr/>
      </dsp:nvSpPr>
      <dsp:spPr>
        <a:xfrm>
          <a:off x="6785155" y="772663"/>
          <a:ext cx="1485028" cy="306504"/>
        </a:xfrm>
        <a:custGeom>
          <a:avLst/>
          <a:gdLst/>
          <a:ahLst/>
          <a:cxnLst/>
          <a:rect l="0" t="0" r="0" b="0"/>
          <a:pathLst>
            <a:path>
              <a:moveTo>
                <a:pt x="0" y="306504"/>
              </a:moveTo>
              <a:lnTo>
                <a:pt x="742514" y="306504"/>
              </a:lnTo>
              <a:lnTo>
                <a:pt x="742514" y="0"/>
              </a:lnTo>
              <a:lnTo>
                <a:pt x="1485028" y="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7489761" y="888007"/>
        <a:ext cx="75816" cy="75816"/>
      </dsp:txXfrm>
    </dsp:sp>
    <dsp:sp modelId="{253441CA-FA7C-472A-98DB-F1DFCF52E787}">
      <dsp:nvSpPr>
        <dsp:cNvPr id="0" name=""/>
        <dsp:cNvSpPr/>
      </dsp:nvSpPr>
      <dsp:spPr>
        <a:xfrm>
          <a:off x="6785155" y="253439"/>
          <a:ext cx="1477215" cy="825728"/>
        </a:xfrm>
        <a:custGeom>
          <a:avLst/>
          <a:gdLst/>
          <a:ahLst/>
          <a:cxnLst/>
          <a:rect l="0" t="0" r="0" b="0"/>
          <a:pathLst>
            <a:path>
              <a:moveTo>
                <a:pt x="0" y="825728"/>
              </a:moveTo>
              <a:lnTo>
                <a:pt x="738607" y="825728"/>
              </a:lnTo>
              <a:lnTo>
                <a:pt x="738607" y="0"/>
              </a:lnTo>
              <a:lnTo>
                <a:pt x="1477215" y="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7481454" y="623995"/>
        <a:ext cx="84616" cy="84616"/>
      </dsp:txXfrm>
    </dsp:sp>
    <dsp:sp modelId="{1E617C6E-E93F-40E1-B6F4-959278A870B0}">
      <dsp:nvSpPr>
        <dsp:cNvPr id="0" name=""/>
        <dsp:cNvSpPr/>
      </dsp:nvSpPr>
      <dsp:spPr>
        <a:xfrm>
          <a:off x="5002568" y="1079167"/>
          <a:ext cx="297097" cy="1132232"/>
        </a:xfrm>
        <a:custGeom>
          <a:avLst/>
          <a:gdLst/>
          <a:ahLst/>
          <a:cxnLst/>
          <a:rect l="0" t="0" r="0" b="0"/>
          <a:pathLst>
            <a:path>
              <a:moveTo>
                <a:pt x="0" y="1132232"/>
              </a:moveTo>
              <a:lnTo>
                <a:pt x="148548" y="1132232"/>
              </a:lnTo>
              <a:lnTo>
                <a:pt x="148548" y="0"/>
              </a:lnTo>
              <a:lnTo>
                <a:pt x="297097" y="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5121852" y="1616020"/>
        <a:ext cx="58528" cy="58528"/>
      </dsp:txXfrm>
    </dsp:sp>
    <dsp:sp modelId="{CAD744DB-0424-4404-9198-AE839F0E3D9E}">
      <dsp:nvSpPr>
        <dsp:cNvPr id="0" name=""/>
        <dsp:cNvSpPr/>
      </dsp:nvSpPr>
      <dsp:spPr>
        <a:xfrm>
          <a:off x="1509407" y="2211400"/>
          <a:ext cx="1586638" cy="1152247"/>
        </a:xfrm>
        <a:custGeom>
          <a:avLst/>
          <a:gdLst/>
          <a:ahLst/>
          <a:cxnLst/>
          <a:rect l="0" t="0" r="0" b="0"/>
          <a:pathLst>
            <a:path>
              <a:moveTo>
                <a:pt x="0" y="1152247"/>
              </a:moveTo>
              <a:lnTo>
                <a:pt x="793319" y="1152247"/>
              </a:lnTo>
              <a:lnTo>
                <a:pt x="793319" y="0"/>
              </a:lnTo>
              <a:lnTo>
                <a:pt x="1586638" y="0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 dirty="0">
            <a:solidFill>
              <a:schemeClr val="tx1"/>
            </a:solidFill>
            <a:latin typeface="Amasis MT Pro" panose="02040504050005020304" pitchFamily="18" charset="-18"/>
          </a:endParaRPr>
        </a:p>
      </dsp:txBody>
      <dsp:txXfrm>
        <a:off x="2253704" y="2738501"/>
        <a:ext cx="98044" cy="98044"/>
      </dsp:txXfrm>
    </dsp:sp>
    <dsp:sp modelId="{FA37276A-9CB0-445C-A9D3-C0AFA9D8B11A}">
      <dsp:nvSpPr>
        <dsp:cNvPr id="0" name=""/>
        <dsp:cNvSpPr/>
      </dsp:nvSpPr>
      <dsp:spPr>
        <a:xfrm rot="16200000">
          <a:off x="-221343" y="2964544"/>
          <a:ext cx="2663297" cy="798205"/>
        </a:xfrm>
        <a:prstGeom prst="rect">
          <a:avLst/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solidFill>
                <a:schemeClr val="tx1"/>
              </a:solidFill>
              <a:latin typeface="Amasis MT Pro" panose="02040504050005020304" pitchFamily="18" charset="-18"/>
            </a:rPr>
            <a:t>ZDROJE DAT</a:t>
          </a:r>
        </a:p>
      </dsp:txBody>
      <dsp:txXfrm>
        <a:off x="-221343" y="2964544"/>
        <a:ext cx="2663297" cy="798205"/>
      </dsp:txXfrm>
    </dsp:sp>
    <dsp:sp modelId="{2D8A8EFC-FA64-4EA8-93C0-AF538C1AEF9E}">
      <dsp:nvSpPr>
        <dsp:cNvPr id="0" name=""/>
        <dsp:cNvSpPr/>
      </dsp:nvSpPr>
      <dsp:spPr>
        <a:xfrm>
          <a:off x="3096046" y="1765570"/>
          <a:ext cx="1906521" cy="891660"/>
        </a:xfrm>
        <a:prstGeom prst="rect">
          <a:avLst/>
        </a:prstGeom>
        <a:solidFill>
          <a:schemeClr val="accent3">
            <a:alpha val="7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  <a:latin typeface="Amasis MT Pro" panose="02040504050005020304" pitchFamily="18" charset="-18"/>
            </a:rPr>
            <a:t>INTERNÍ DATA</a:t>
          </a:r>
        </a:p>
      </dsp:txBody>
      <dsp:txXfrm>
        <a:off x="3096046" y="1765570"/>
        <a:ext cx="1906521" cy="891660"/>
      </dsp:txXfrm>
    </dsp:sp>
    <dsp:sp modelId="{20D4ABAD-6F33-41C6-8800-247704DF9802}">
      <dsp:nvSpPr>
        <dsp:cNvPr id="0" name=""/>
        <dsp:cNvSpPr/>
      </dsp:nvSpPr>
      <dsp:spPr>
        <a:xfrm>
          <a:off x="5299665" y="852721"/>
          <a:ext cx="1485489" cy="452893"/>
        </a:xfrm>
        <a:prstGeom prst="rect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ÚČETNICTVÍ</a:t>
          </a:r>
        </a:p>
      </dsp:txBody>
      <dsp:txXfrm>
        <a:off x="5299665" y="852721"/>
        <a:ext cx="1485489" cy="452893"/>
      </dsp:txXfrm>
    </dsp:sp>
    <dsp:sp modelId="{AAE4FF1F-881D-46F4-8AD0-FBCA4E008EC4}">
      <dsp:nvSpPr>
        <dsp:cNvPr id="0" name=""/>
        <dsp:cNvSpPr/>
      </dsp:nvSpPr>
      <dsp:spPr>
        <a:xfrm>
          <a:off x="8262370" y="26992"/>
          <a:ext cx="2017354" cy="452893"/>
        </a:xfrm>
        <a:prstGeom prst="rect">
          <a:avLst/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VÝKAZY FÚ</a:t>
          </a:r>
        </a:p>
      </dsp:txBody>
      <dsp:txXfrm>
        <a:off x="8262370" y="26992"/>
        <a:ext cx="2017354" cy="452893"/>
      </dsp:txXfrm>
    </dsp:sp>
    <dsp:sp modelId="{59BA6779-AB84-4161-8AF1-F960C7173BA0}">
      <dsp:nvSpPr>
        <dsp:cNvPr id="0" name=""/>
        <dsp:cNvSpPr/>
      </dsp:nvSpPr>
      <dsp:spPr>
        <a:xfrm>
          <a:off x="8270184" y="546216"/>
          <a:ext cx="2017354" cy="452893"/>
        </a:xfrm>
        <a:prstGeom prst="rect">
          <a:avLst/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KALKULACE</a:t>
          </a:r>
        </a:p>
      </dsp:txBody>
      <dsp:txXfrm>
        <a:off x="8270184" y="546216"/>
        <a:ext cx="2017354" cy="452893"/>
      </dsp:txXfrm>
    </dsp:sp>
    <dsp:sp modelId="{33920236-823B-477C-973D-B75A750A1D8A}">
      <dsp:nvSpPr>
        <dsp:cNvPr id="0" name=""/>
        <dsp:cNvSpPr/>
      </dsp:nvSpPr>
      <dsp:spPr>
        <a:xfrm>
          <a:off x="8270184" y="1081069"/>
          <a:ext cx="2017354" cy="452893"/>
        </a:xfrm>
        <a:prstGeom prst="rect">
          <a:avLst/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VÝROČNÍ ZPRÁVY</a:t>
          </a:r>
        </a:p>
      </dsp:txBody>
      <dsp:txXfrm>
        <a:off x="8270184" y="1081069"/>
        <a:ext cx="2017354" cy="452893"/>
      </dsp:txXfrm>
    </dsp:sp>
    <dsp:sp modelId="{8261CD47-ED8B-478A-866B-40A082E0F505}">
      <dsp:nvSpPr>
        <dsp:cNvPr id="0" name=""/>
        <dsp:cNvSpPr/>
      </dsp:nvSpPr>
      <dsp:spPr>
        <a:xfrm>
          <a:off x="8270184" y="1623739"/>
          <a:ext cx="2017354" cy="452893"/>
        </a:xfrm>
        <a:prstGeom prst="rect">
          <a:avLst/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PROSPEKTY CP</a:t>
          </a:r>
        </a:p>
      </dsp:txBody>
      <dsp:txXfrm>
        <a:off x="8270184" y="1623739"/>
        <a:ext cx="2017354" cy="452893"/>
      </dsp:txXfrm>
    </dsp:sp>
    <dsp:sp modelId="{7B89F211-E5E9-4634-A408-F159055C0D7C}">
      <dsp:nvSpPr>
        <dsp:cNvPr id="0" name=""/>
        <dsp:cNvSpPr/>
      </dsp:nvSpPr>
      <dsp:spPr>
        <a:xfrm>
          <a:off x="5299665" y="3117186"/>
          <a:ext cx="1485489" cy="452893"/>
        </a:xfrm>
        <a:prstGeom prst="rect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PODNIKOVÝ IS</a:t>
          </a:r>
        </a:p>
      </dsp:txBody>
      <dsp:txXfrm>
        <a:off x="5299665" y="3117186"/>
        <a:ext cx="1485489" cy="452893"/>
      </dsp:txXfrm>
    </dsp:sp>
    <dsp:sp modelId="{F8338A7B-864B-4237-BAAD-DF2EBA3C1BA8}">
      <dsp:nvSpPr>
        <dsp:cNvPr id="0" name=""/>
        <dsp:cNvSpPr/>
      </dsp:nvSpPr>
      <dsp:spPr>
        <a:xfrm>
          <a:off x="8301453" y="2358491"/>
          <a:ext cx="2866727" cy="452893"/>
        </a:xfrm>
        <a:prstGeom prst="rect">
          <a:avLst/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VNITROPODNIKOVÉ SMĚRNICE</a:t>
          </a:r>
        </a:p>
      </dsp:txBody>
      <dsp:txXfrm>
        <a:off x="8301453" y="2358491"/>
        <a:ext cx="2866727" cy="452893"/>
      </dsp:txXfrm>
    </dsp:sp>
    <dsp:sp modelId="{FB4C887D-25B7-4FFA-AD0A-F6C679407523}">
      <dsp:nvSpPr>
        <dsp:cNvPr id="0" name=""/>
        <dsp:cNvSpPr/>
      </dsp:nvSpPr>
      <dsp:spPr>
        <a:xfrm>
          <a:off x="8301453" y="2935730"/>
          <a:ext cx="2866727" cy="452893"/>
        </a:xfrm>
        <a:prstGeom prst="rect">
          <a:avLst/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MZDOVÉ PŘEDPISY</a:t>
          </a:r>
        </a:p>
      </dsp:txBody>
      <dsp:txXfrm>
        <a:off x="8301453" y="2935730"/>
        <a:ext cx="2866727" cy="452893"/>
      </dsp:txXfrm>
    </dsp:sp>
    <dsp:sp modelId="{C413491C-B465-4FF1-9F57-6BFE045D95BA}">
      <dsp:nvSpPr>
        <dsp:cNvPr id="0" name=""/>
        <dsp:cNvSpPr/>
      </dsp:nvSpPr>
      <dsp:spPr>
        <a:xfrm>
          <a:off x="8301453" y="3478400"/>
          <a:ext cx="2866727" cy="452893"/>
        </a:xfrm>
        <a:prstGeom prst="rect">
          <a:avLst/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STATISTICKÉ VÝKAZY</a:t>
          </a:r>
        </a:p>
      </dsp:txBody>
      <dsp:txXfrm>
        <a:off x="8301453" y="3478400"/>
        <a:ext cx="2866727" cy="452893"/>
      </dsp:txXfrm>
    </dsp:sp>
    <dsp:sp modelId="{575C75F6-8F22-44BC-8BB4-B8AA9BF255CE}">
      <dsp:nvSpPr>
        <dsp:cNvPr id="0" name=""/>
        <dsp:cNvSpPr/>
      </dsp:nvSpPr>
      <dsp:spPr>
        <a:xfrm>
          <a:off x="8293640" y="4021070"/>
          <a:ext cx="2866727" cy="452893"/>
        </a:xfrm>
        <a:prstGeom prst="rect">
          <a:avLst/>
        </a:prstGeom>
        <a:solidFill>
          <a:schemeClr val="accent3">
            <a:alpha val="3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OPERATIVNÍ EVIDENCE</a:t>
          </a:r>
        </a:p>
      </dsp:txBody>
      <dsp:txXfrm>
        <a:off x="8293640" y="4021070"/>
        <a:ext cx="2866727" cy="452893"/>
      </dsp:txXfrm>
    </dsp:sp>
    <dsp:sp modelId="{BD5B2C8E-F39C-4445-A1AF-3F04D386A195}">
      <dsp:nvSpPr>
        <dsp:cNvPr id="0" name=""/>
        <dsp:cNvSpPr/>
      </dsp:nvSpPr>
      <dsp:spPr>
        <a:xfrm>
          <a:off x="3096046" y="4329484"/>
          <a:ext cx="1885769" cy="874513"/>
        </a:xfrm>
        <a:prstGeom prst="rect">
          <a:avLst/>
        </a:prstGeom>
        <a:solidFill>
          <a:schemeClr val="accent3">
            <a:alpha val="7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  <a:latin typeface="Amasis MT Pro" panose="02040504050005020304" pitchFamily="18" charset="-18"/>
            </a:rPr>
            <a:t>EXTERNÍ DATA</a:t>
          </a:r>
        </a:p>
      </dsp:txBody>
      <dsp:txXfrm>
        <a:off x="3096046" y="4329484"/>
        <a:ext cx="1885769" cy="874513"/>
      </dsp:txXfrm>
    </dsp:sp>
    <dsp:sp modelId="{B4FA0128-0283-4C46-9BEF-35D4B26E1FFA}">
      <dsp:nvSpPr>
        <dsp:cNvPr id="0" name=""/>
        <dsp:cNvSpPr/>
      </dsp:nvSpPr>
      <dsp:spPr>
        <a:xfrm>
          <a:off x="5278913" y="3683303"/>
          <a:ext cx="1485489" cy="452893"/>
        </a:xfrm>
        <a:prstGeom prst="rect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ODBORNÝ TISK</a:t>
          </a:r>
        </a:p>
      </dsp:txBody>
      <dsp:txXfrm>
        <a:off x="5278913" y="3683303"/>
        <a:ext cx="1485489" cy="452893"/>
      </dsp:txXfrm>
    </dsp:sp>
    <dsp:sp modelId="{E7DC76AD-EEE1-4DFE-84F3-01C08F6C98D3}">
      <dsp:nvSpPr>
        <dsp:cNvPr id="0" name=""/>
        <dsp:cNvSpPr/>
      </dsp:nvSpPr>
      <dsp:spPr>
        <a:xfrm>
          <a:off x="5278913" y="4249419"/>
          <a:ext cx="1485489" cy="452893"/>
        </a:xfrm>
        <a:prstGeom prst="rect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STATISTICKÉ ROČENKY</a:t>
          </a:r>
        </a:p>
      </dsp:txBody>
      <dsp:txXfrm>
        <a:off x="5278913" y="4249419"/>
        <a:ext cx="1485489" cy="452893"/>
      </dsp:txXfrm>
    </dsp:sp>
    <dsp:sp modelId="{F55BD06D-B053-4F93-8494-3696D20DBA0F}">
      <dsp:nvSpPr>
        <dsp:cNvPr id="0" name=""/>
        <dsp:cNvSpPr/>
      </dsp:nvSpPr>
      <dsp:spPr>
        <a:xfrm>
          <a:off x="5278913" y="4815535"/>
          <a:ext cx="1485489" cy="452893"/>
        </a:xfrm>
        <a:prstGeom prst="rect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DATABÁZE</a:t>
          </a:r>
        </a:p>
      </dsp:txBody>
      <dsp:txXfrm>
        <a:off x="5278913" y="4815535"/>
        <a:ext cx="1485489" cy="452893"/>
      </dsp:txXfrm>
    </dsp:sp>
    <dsp:sp modelId="{61B0A7AB-571E-42AE-AB28-75E87152EA3A}">
      <dsp:nvSpPr>
        <dsp:cNvPr id="0" name=""/>
        <dsp:cNvSpPr/>
      </dsp:nvSpPr>
      <dsp:spPr>
        <a:xfrm>
          <a:off x="5278913" y="5381652"/>
          <a:ext cx="1485489" cy="452893"/>
        </a:xfrm>
        <a:prstGeom prst="rect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chemeClr val="tx1"/>
              </a:solidFill>
              <a:latin typeface="Amasis MT Pro" panose="02040504050005020304" pitchFamily="18" charset="-18"/>
            </a:rPr>
            <a:t>OR</a:t>
          </a:r>
        </a:p>
      </dsp:txBody>
      <dsp:txXfrm>
        <a:off x="5278913" y="5381652"/>
        <a:ext cx="1485489" cy="452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52BAE-B626-44BB-8885-59E1A2D67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DE764F-38BC-454D-9EDD-6477B0647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E39D99-9F63-4A83-A63F-7246643CE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D011DB-D1A8-466B-91AD-41EB22C93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0801FE-055B-4C4E-825F-7C0887CED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75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79BF3-4C7E-447B-ADB5-053AAC684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CF0254-521C-48E5-87E5-A7C93D268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5AF2C8-9303-42C5-B248-C8906A95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6959B-6056-4AEA-935A-4C2154AA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96FB00-73B2-497A-9043-CB125BC1C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50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0D9CA9-E1DE-4620-89BA-9E0211DCFF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0E11C7-44DC-4EE6-8ECC-846F32A43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2FFA89-990C-4582-BE10-9084BFFD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6F18E7-4C9A-45AE-A32F-FCA10F495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7DE399-2923-4D4F-B937-47018D05F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11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83DA4-DD4B-4893-B9F9-5321AE62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E866C-5AB5-468B-BF1F-28D8E48D4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6FEF1C-791F-4243-AE05-E83C2F78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16670B-BAF7-41E8-823C-13C42EB0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18E0E0-AC12-4302-8A35-2144F7A1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52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11DCF-2550-4136-8435-3AFFAE74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D4D829-369A-4C43-B1E1-9F86846D1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BF607-40FF-4AE5-A37C-8D1FCB93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2B778F-B53D-4EBF-8A11-B364299E1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B3580F-D44D-41C0-A592-6A1DD2F52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77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ABF26C-14DD-4CB3-9EE5-4D41BBDB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9369E-EBEE-46BE-8385-D00CDB2DC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39EEC4-C32B-41F9-B3DF-F5103FA9C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7C6B44-9E8F-403E-928C-F5D7198DD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9480C8-A432-447F-8221-3D8AD7AB9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26CDBE-6121-47F0-9A49-4ABBBF317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9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84F11-7E74-4DA7-AD63-B537314BF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F312FD-B922-43E8-B4F5-D0F7F611B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AA0D4B-0360-4B9A-A9C0-D31E8C5D8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7E549C5-2A0E-4DC8-9D68-6B39C1A0E0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54CACB-332E-492F-8CA1-CAA5B1E93C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C5D2A2-5598-4013-A5CD-50E7B00C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B7EF82-B28F-4871-9AA5-284F142B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9558707-D4E5-4A62-B3FD-1152318E6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79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84F51-8002-40CA-BD56-2E37E337A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392A8B-B019-4C5D-9B5E-744F019F6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252976-7756-40BD-ABF6-C6F77CF3B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74E7E6-A7E5-4D6D-B94D-1AB2DB8C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26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160609F-9151-4332-9362-48034FEBD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DD09E5-D569-47E0-A244-E70F4FDF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F5BE3A-9787-4D72-BCE8-D20D9350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10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66000-A169-477C-A2D6-36A876ED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7039A-9178-4ECB-8BB9-FA87F1A32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4EDC26-0549-4B4B-941C-A1D31489E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A10C79-AB6A-4A7E-996F-10FB631F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7A717A-C6AD-4FFE-A0B2-2F980804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744B3E-D6B5-4361-888D-CB23A23B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29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486B9-5D4E-4D7B-98BF-F54BB37BD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8F8B1B-6535-4D68-BE9E-B6BF4F815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1B1989-FD82-4E0A-9872-6A5AE82FE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765CE0-C868-4245-8FF4-A9D2A2EC1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3C5FAC-29B8-4A6D-AA60-52FE1610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70314E-A14C-4DCE-9D91-966A450D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87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3584554-B576-47AB-8273-C3D3FEEFC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A2AF97-FB99-4E7F-B9EA-ED5564100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4C1C17-CE2C-42C8-8E25-F18122D36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39EE-A3A0-4586-8CBD-69413121C87B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0AD548-5448-49C5-8AB3-7B2F6072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9B2535-FD1F-4D3C-B861-BE18AF031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50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EA20985-2188-4EAC-A9D1-CFBFB4EF3EA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CF32624-FC12-48B2-AD4C-268A4A1CE5F1}"/>
              </a:ext>
            </a:extLst>
          </p:cNvPr>
          <p:cNvSpPr txBox="1"/>
          <p:nvPr/>
        </p:nvSpPr>
        <p:spPr>
          <a:xfrm>
            <a:off x="115184" y="31533"/>
            <a:ext cx="78470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latin typeface="Amasis MT Pro Medium" panose="02040604050005020304" pitchFamily="18" charset="-18"/>
              </a:rPr>
              <a:t>FINANČNÍ ANALÝZA   </a:t>
            </a:r>
          </a:p>
          <a:p>
            <a:r>
              <a:rPr lang="cs-CZ" sz="8000" dirty="0">
                <a:latin typeface="Amasis MT Pro Medium" panose="02040604050005020304" pitchFamily="18" charset="-18"/>
              </a:rPr>
              <a:t>REPORTING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D66A12D-9B67-4915-ADDB-9E5CBEE41952}"/>
              </a:ext>
            </a:extLst>
          </p:cNvPr>
          <p:cNvSpPr txBox="1"/>
          <p:nvPr/>
        </p:nvSpPr>
        <p:spPr>
          <a:xfrm>
            <a:off x="254339" y="3785652"/>
            <a:ext cx="92839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latin typeface="Amasis MT Pro Medium" panose="02040604050005020304" pitchFamily="18" charset="-18"/>
              </a:rPr>
              <a:t>Ing. Lenka Prachařová, Ph.D.						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4D95813B-1106-4D80-91E6-7A230198F6EE}"/>
              </a:ext>
            </a:extLst>
          </p:cNvPr>
          <p:cNvCxnSpPr/>
          <p:nvPr/>
        </p:nvCxnSpPr>
        <p:spPr>
          <a:xfrm>
            <a:off x="254339" y="3801418"/>
            <a:ext cx="1035006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956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37EBFD2-7057-4122-9EA8-EFE69FE95A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92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FD5F0-5A8B-4573-9E76-B4BFFD462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61" y="307670"/>
            <a:ext cx="11633200" cy="5520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EKONOMICKÉ MODELY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Jedná se o ekonomické procesy.</a:t>
            </a:r>
          </a:p>
          <a:p>
            <a:pPr marL="0" indent="0"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145EAF6-46E3-4E1F-929F-80900C42BC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138145"/>
              </p:ext>
            </p:extLst>
          </p:nvPr>
        </p:nvGraphicFramePr>
        <p:xfrm>
          <a:off x="484553" y="1513966"/>
          <a:ext cx="9581661" cy="5036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3311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37EBFD2-7057-4122-9EA8-EFE69FE95A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FD5F0-5A8B-4573-9E76-B4BFFD462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2" y="296984"/>
            <a:ext cx="11943862" cy="571915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DESKRIPTIVNÍ MODELY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Snaží se popsat reálnou situaci, jedná se so simulační modely, které simulují chování daného systému.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NORMATIVNÍ MODELY 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Snaží se optimalizovat, předepisují optimální postup pro dosažení stanoveného cíle. Tyto modely mají účelovou funkci, která se maximalizuje nebo minimalizuje).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HEURISTICKÉ MODELY 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Jsou vhodné pro případy, kdy je nutné aplikovat intuitivní pravidla a metodu přibližného výpočtu.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PREDIKTIVNÍ MODELY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Používají se pro předvídání budoucího vývoje.</a:t>
            </a:r>
          </a:p>
        </p:txBody>
      </p:sp>
    </p:spTree>
    <p:extLst>
      <p:ext uri="{BB962C8B-B14F-4D97-AF65-F5344CB8AC3E}">
        <p14:creationId xmlns:p14="http://schemas.microsoft.com/office/powerpoint/2010/main" val="4198887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37EBFD2-7057-4122-9EA8-EFE69FE95A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FD5F0-5A8B-4573-9E76-B4BFFD462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2" y="296984"/>
            <a:ext cx="11943862" cy="571915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Podle toho, zda ekonomický model bere v úvahu vývoj v čase, je možné je rozlišit na modely: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statické,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dynamické. 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sz="2000" i="1" dirty="0">
              <a:latin typeface="Amasis MT Pro" panose="02040504050005020304" pitchFamily="18" charset="-1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STATICKÉ MODELY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Jsou bezčasové, všechny proměnné jsou vztaženy ke stejnému časovému okamžiku nebo období. 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cs-CZ" sz="2000" dirty="0">
              <a:latin typeface="Amasis MT Pro" panose="02040504050005020304" pitchFamily="18" charset="-1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DYNAMICKÉ MODELY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Jsou časové, všechny proměnné jsou závislé na čase, vztahují k různým časovým okamžikům nebo obdobím. </a:t>
            </a:r>
          </a:p>
        </p:txBody>
      </p:sp>
    </p:spTree>
    <p:extLst>
      <p:ext uri="{BB962C8B-B14F-4D97-AF65-F5344CB8AC3E}">
        <p14:creationId xmlns:p14="http://schemas.microsoft.com/office/powerpoint/2010/main" val="1187474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EA20985-2188-4EAC-A9D1-CFBFB4EF3EA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FF44670-0FE5-4DF2-86B4-53CEA3C697BE}"/>
              </a:ext>
            </a:extLst>
          </p:cNvPr>
          <p:cNvSpPr txBox="1"/>
          <p:nvPr/>
        </p:nvSpPr>
        <p:spPr>
          <a:xfrm>
            <a:off x="1969477" y="1344246"/>
            <a:ext cx="759655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2.</a:t>
            </a:r>
          </a:p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FINANČNÍ VÝKAZY</a:t>
            </a:r>
          </a:p>
        </p:txBody>
      </p:sp>
    </p:spTree>
    <p:extLst>
      <p:ext uri="{BB962C8B-B14F-4D97-AF65-F5344CB8AC3E}">
        <p14:creationId xmlns:p14="http://schemas.microsoft.com/office/powerpoint/2010/main" val="3146130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37EBFD2-7057-4122-9EA8-EFE69FE95A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FD5F0-5A8B-4573-9E76-B4BFFD462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34462"/>
            <a:ext cx="11633200" cy="6346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000" b="1" dirty="0">
                <a:latin typeface="Amasis MT Pro" panose="02040504050005020304" pitchFamily="18" charset="-18"/>
              </a:rPr>
              <a:t>ZDROJE DAT</a:t>
            </a:r>
            <a:endParaRPr lang="cs-CZ" sz="5000" dirty="0">
              <a:latin typeface="Amasis MT Pro" panose="02040504050005020304" pitchFamily="18" charset="-18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C0BC233-083D-422E-8316-36927E8D55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6167355"/>
              </p:ext>
            </p:extLst>
          </p:nvPr>
        </p:nvGraphicFramePr>
        <p:xfrm>
          <a:off x="148492" y="844062"/>
          <a:ext cx="11949723" cy="5838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0334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37EBFD2-7057-4122-9EA8-EFE69FE95A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FD5F0-5A8B-4573-9E76-B4BFFD462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34462"/>
            <a:ext cx="11633200" cy="6346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000" b="1" dirty="0">
                <a:latin typeface="Amasis MT Pro" panose="02040504050005020304" pitchFamily="18" charset="-18"/>
              </a:rPr>
              <a:t>ÚČETNICTVÍ JAKO ZDROJ INFORMACÍ PRO ŘÍZENÍ</a:t>
            </a:r>
            <a:endParaRPr lang="cs-CZ" sz="5000" dirty="0">
              <a:latin typeface="Amasis MT Pro" panose="02040504050005020304" pitchFamily="18" charset="-18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3800" dirty="0">
                <a:latin typeface="Amasis MT Pro" panose="02040504050005020304" pitchFamily="18" charset="-18"/>
              </a:rPr>
              <a:t> </a:t>
            </a:r>
            <a:r>
              <a:rPr lang="cs-CZ" sz="3500" dirty="0">
                <a:latin typeface="Amasis MT Pro" panose="02040504050005020304" pitchFamily="18" charset="-18"/>
              </a:rPr>
              <a:t>Účetnictví poskytuje informace: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o stavu a pohybu majetku,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o stavu a pohybu závazků,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o nákladech a výnosech,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o příjmech a výdajích,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o hospodářském výsledků.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38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69797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A2D17687-34B7-46D8-B7D8-FBD274F8DD8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7BD7AC2E-8B88-41B9-BC5C-3D59B16AED86}"/>
              </a:ext>
            </a:extLst>
          </p:cNvPr>
          <p:cNvSpPr txBox="1"/>
          <p:nvPr/>
        </p:nvSpPr>
        <p:spPr>
          <a:xfrm>
            <a:off x="296248" y="249207"/>
            <a:ext cx="11590952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5000" b="1" cap="all" dirty="0">
                <a:effectLst/>
                <a:latin typeface="Amasis MT Pro" panose="02040504050005020304" pitchFamily="18" charset="-18"/>
              </a:rPr>
              <a:t>Základní finanční výkazy</a:t>
            </a:r>
          </a:p>
          <a:p>
            <a:pPr marL="1143000" lvl="1" indent="-685800"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rozvaha</a:t>
            </a:r>
          </a:p>
          <a:p>
            <a:pPr marL="1143000" lvl="1" indent="-685800">
              <a:buFont typeface="Wingdings" panose="05000000000000000000" pitchFamily="2" charset="2"/>
              <a:buChar char="§"/>
            </a:pPr>
            <a:r>
              <a:rPr lang="cs-CZ" sz="3500" b="1" i="1" dirty="0">
                <a:effectLst/>
                <a:latin typeface="Amasis MT Pro" panose="02040504050005020304" pitchFamily="18" charset="-18"/>
              </a:rPr>
              <a:t>výkaz zisků a ztráty</a:t>
            </a:r>
          </a:p>
          <a:p>
            <a:pPr marL="1143000" lvl="1" indent="-685800"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přehled o peněžních tocích</a:t>
            </a:r>
          </a:p>
          <a:p>
            <a:pPr marL="1143000" lvl="1" indent="-685800"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výkaz o změnách vlastního kapitálu</a:t>
            </a:r>
            <a:endParaRPr lang="cs-CZ" sz="3500" b="1" i="1" dirty="0">
              <a:effectLst/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78593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F74F9EF-4FA8-48B7-B4AA-0B2EB068BE6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71480D-840B-4457-AFF6-000D07D8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4" y="128826"/>
            <a:ext cx="11538857" cy="61157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ROZVAHA</a:t>
            </a:r>
            <a:r>
              <a:rPr lang="cs-CZ" sz="4000" dirty="0">
                <a:latin typeface="Amasis MT Pro" panose="02040504050005020304" pitchFamily="18" charset="-18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500" dirty="0">
                <a:effectLst/>
                <a:latin typeface="Amasis MT Pro" panose="02040504050005020304" pitchFamily="18" charset="-18"/>
              </a:rPr>
              <a:t>- Podává přehled o finanční situaci účetní jednotky, struktuře majetku a zdrojích krytí k určitému datu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Rozvaha zachycuje majetek vlastněný podnikem </a:t>
            </a:r>
            <a:r>
              <a:rPr lang="cs-CZ" sz="3500" b="1" dirty="0">
                <a:latin typeface="Amasis MT Pro" panose="02040504050005020304" pitchFamily="18" charset="-18"/>
              </a:rPr>
              <a:t>= aktiva </a:t>
            </a:r>
            <a:r>
              <a:rPr lang="cs-CZ" sz="3500" dirty="0">
                <a:latin typeface="Amasis MT Pro" panose="02040504050005020304" pitchFamily="18" charset="-18"/>
              </a:rPr>
              <a:t>(stav majetku) a zdroje financování tohoto majetku </a:t>
            </a:r>
            <a:r>
              <a:rPr lang="cs-CZ" sz="3500" b="1" dirty="0">
                <a:latin typeface="Amasis MT Pro" panose="02040504050005020304" pitchFamily="18" charset="-18"/>
              </a:rPr>
              <a:t>= pasiva </a:t>
            </a:r>
            <a:r>
              <a:rPr lang="cs-CZ" sz="3500" dirty="0">
                <a:latin typeface="Amasis MT Pro" panose="02040504050005020304" pitchFamily="18" charset="-18"/>
              </a:rPr>
              <a:t>(vlastní a cizí kapitál).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Aktiva se musí rovnat pasivům </a:t>
            </a:r>
            <a:r>
              <a:rPr lang="cs-CZ" sz="3500" dirty="0">
                <a:latin typeface="Amasis MT Pro" panose="02040504050005020304" pitchFamily="18" charset="-18"/>
                <a:sym typeface="Wingdings" panose="05000000000000000000" pitchFamily="2" charset="2"/>
              </a:rPr>
              <a:t> </a:t>
            </a:r>
            <a:r>
              <a:rPr lang="cs-CZ" sz="3500" b="1" i="1" dirty="0">
                <a:latin typeface="Amasis MT Pro" panose="02040504050005020304" pitchFamily="18" charset="-18"/>
                <a:sym typeface="Wingdings" panose="05000000000000000000" pitchFamily="2" charset="2"/>
              </a:rPr>
              <a:t>zachování bilanční rovnosti</a:t>
            </a:r>
            <a:r>
              <a:rPr lang="cs-CZ" sz="3500" dirty="0">
                <a:latin typeface="Amasis MT Pro" panose="02040504050005020304" pitchFamily="18" charset="-18"/>
                <a:sym typeface="Wingdings" panose="05000000000000000000" pitchFamily="2" charset="2"/>
              </a:rPr>
              <a:t>.</a:t>
            </a:r>
            <a:endParaRPr lang="cs-CZ" sz="3500" dirty="0">
              <a:latin typeface="Amasis MT Pro" panose="02040504050005020304" pitchFamily="18" charset="-18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Aktiva by měla vyjadřovat výši v budoucnu očekávaného ekonomického prospěchu, závazky pak očekávané snížení ekonomického prospěchu.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Rozvaha je statický výkaz,  zachycuje aktiva a pasiva v daném okamžiku sestavování rozvahy.</a:t>
            </a:r>
          </a:p>
          <a:p>
            <a:pPr>
              <a:buFontTx/>
              <a:buChar char="-"/>
            </a:pPr>
            <a:endParaRPr lang="cs-CZ" sz="35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649680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B533743A-BC5A-4561-9AAD-9E9640B543D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2B5671F-8408-453D-A152-344BFB285CE1}"/>
              </a:ext>
            </a:extLst>
          </p:cNvPr>
          <p:cNvSpPr txBox="1"/>
          <p:nvPr/>
        </p:nvSpPr>
        <p:spPr>
          <a:xfrm>
            <a:off x="168030" y="164123"/>
            <a:ext cx="11855939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VÝKAZ ZISKŮ A ZTRÁTY </a:t>
            </a:r>
          </a:p>
          <a:p>
            <a:pPr marL="457200" indent="-457200"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Ukazuje, jakého výsledku hospodaření účetní jednotka dosáhla za sledované období, a porovnává s obdobím minulým. </a:t>
            </a:r>
          </a:p>
          <a:p>
            <a:pPr marL="457200" indent="-457200"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Výkaz zisku a ztráty je povinnou součástí účetní závěrky vyhotovené jak podle Mezinárodních standardů účetního výkaznictví (IFRS) a podle právní úpravy účetnictví platné v ČR.</a:t>
            </a:r>
          </a:p>
          <a:p>
            <a:pPr marL="457200" indent="-457200">
              <a:buFontTx/>
              <a:buChar char="-"/>
            </a:pPr>
            <a:r>
              <a:rPr lang="cs-CZ" sz="3500" b="1" i="1" dirty="0">
                <a:latin typeface="Amasis MT Pro" panose="02040504050005020304" pitchFamily="18" charset="-18"/>
              </a:rPr>
              <a:t>Výkaz zisků a ztráty vyjadřuje finanční výkonnost za určitý časový interval.</a:t>
            </a:r>
          </a:p>
          <a:p>
            <a:pPr marL="457200" indent="-457200">
              <a:buFontTx/>
              <a:buChar char="-"/>
            </a:pPr>
            <a:endParaRPr lang="cs-CZ" sz="35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93984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0B279D7B-BFAA-4194-A7DC-514DA7116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24" y="547144"/>
            <a:ext cx="6338806" cy="544675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56AECA8-363A-44EF-AA8C-1B28B5C8B60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98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EA20985-2188-4EAC-A9D1-CFBFB4EF3EA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FF44670-0FE5-4DF2-86B4-53CEA3C697BE}"/>
              </a:ext>
            </a:extLst>
          </p:cNvPr>
          <p:cNvSpPr txBox="1"/>
          <p:nvPr/>
        </p:nvSpPr>
        <p:spPr>
          <a:xfrm>
            <a:off x="2039816" y="664307"/>
            <a:ext cx="75965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1.</a:t>
            </a:r>
          </a:p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ÚČETNICTVÍ</a:t>
            </a:r>
          </a:p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VÝKAZNICTVÍ</a:t>
            </a:r>
          </a:p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ROZBORY</a:t>
            </a:r>
          </a:p>
        </p:txBody>
      </p:sp>
    </p:spTree>
    <p:extLst>
      <p:ext uri="{BB962C8B-B14F-4D97-AF65-F5344CB8AC3E}">
        <p14:creationId xmlns:p14="http://schemas.microsoft.com/office/powerpoint/2010/main" val="955979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1445457E-F8B6-4F0D-958E-F10B75BDBD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817" t="22564" r="23362" b="15100"/>
          <a:stretch/>
        </p:blipFill>
        <p:spPr>
          <a:xfrm>
            <a:off x="2454031" y="0"/>
            <a:ext cx="6580554" cy="68029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FD3EFEC-3FF5-4F56-93C2-D4DAA3C7BE7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872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267447F-2420-4199-BE27-B81587838B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08D5688-704C-4215-BAB4-0CE5663FB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81" y="67994"/>
            <a:ext cx="10795659" cy="940192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PŘEHLED O PENĚŽNÍCH TOCÍCH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C2B15-6317-4C9F-B89F-239B06C05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881" y="1113106"/>
            <a:ext cx="11863449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500" dirty="0">
                <a:latin typeface="Amasis MT Pro" panose="02040504050005020304" pitchFamily="18" charset="-18"/>
              </a:rPr>
              <a:t>„Cash </a:t>
            </a:r>
            <a:r>
              <a:rPr lang="cs-CZ" sz="3500" dirty="0" err="1">
                <a:latin typeface="Amasis MT Pro" panose="02040504050005020304" pitchFamily="18" charset="-18"/>
              </a:rPr>
              <a:t>flow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dirty="0" err="1">
                <a:latin typeface="Amasis MT Pro" panose="02040504050005020304" pitchFamily="18" charset="-18"/>
              </a:rPr>
              <a:t>statement</a:t>
            </a:r>
            <a:r>
              <a:rPr lang="cs-CZ" sz="3500" dirty="0">
                <a:latin typeface="Amasis MT Pro" panose="02040504050005020304" pitchFamily="18" charset="-18"/>
              </a:rPr>
              <a:t>“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Zobrazuje zdroj a využití peněžních prostředků a peněžních ekvivalentů podniku.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Doplňuje rozvahu a výkaz zisků a ztráty o další rozměr, jímž se vrací k základní ekonomické kategorii.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Výkaz informuje o tom, co se s penězi děje, a objasňuje, zdali zdrojem peněz a peněžních ekvivalentů pro činnost podniku byla interní výdělečná činnost podniku, nebo externí zdroje.</a:t>
            </a:r>
          </a:p>
        </p:txBody>
      </p:sp>
    </p:spTree>
    <p:extLst>
      <p:ext uri="{BB962C8B-B14F-4D97-AF65-F5344CB8AC3E}">
        <p14:creationId xmlns:p14="http://schemas.microsoft.com/office/powerpoint/2010/main" val="2356166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PŘEHLED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73" y="908928"/>
            <a:ext cx="11726882" cy="583672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cs-CZ" sz="7400" dirty="0">
                <a:latin typeface="Amasis MT Pro" panose="02040504050005020304" pitchFamily="18" charset="-18"/>
              </a:rPr>
              <a:t>Podává detailní přehled o pohybech jednotlivých složek vlastního kapitálu během sledovaného období.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cs-CZ" sz="7400" dirty="0">
                <a:latin typeface="Amasis MT Pro" panose="02040504050005020304" pitchFamily="18" charset="-18"/>
              </a:rPr>
              <a:t>Rozdíl konečného a počátečního stavu vlastního kapitálu z rozvahy se tedy musí rovnat sumě všech pohybů uvedených ve výkazu.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cs-CZ" sz="7400" dirty="0">
                <a:latin typeface="Amasis MT Pro" panose="02040504050005020304" pitchFamily="18" charset="-18"/>
              </a:rPr>
              <a:t>Není vždy povinnou součástí účetní závěrky – musí jej vyhotovovat obvykle pouze obchodní společnosti, které jsou středními a velkými účetními jednotkami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Char char="-"/>
            </a:pPr>
            <a:r>
              <a:rPr lang="cs-CZ" sz="7400" dirty="0">
                <a:latin typeface="Amasis MT Pro" panose="02040504050005020304" pitchFamily="18" charset="-18"/>
              </a:rPr>
              <a:t>Výkaz představuje rozpis položek vlastního kapitálu z rozvahy a podává informaci o jeho změnách za sledované období.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5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80BD844-D3E0-41E8-A945-E026E462FE6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99CF57F-A98E-4A8E-9C1C-0FA069687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77" y="83772"/>
            <a:ext cx="10515600" cy="1325563"/>
          </a:xfrm>
        </p:spPr>
        <p:txBody>
          <a:bodyPr>
            <a:normAutofit/>
          </a:bodyPr>
          <a:lstStyle/>
          <a:p>
            <a:r>
              <a:rPr lang="cs-CZ" sz="5000" b="1" dirty="0">
                <a:latin typeface="Amasis MT Pro" panose="02040504050005020304" pitchFamily="18" charset="-18"/>
              </a:rPr>
              <a:t>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72482-CAE2-46DA-B470-6B6B6BBDC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137871"/>
            <a:ext cx="11488615" cy="435133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3500" b="1" i="1" dirty="0">
                <a:latin typeface="Amasis MT Pro" panose="02040504050005020304" pitchFamily="18" charset="-18"/>
              </a:rPr>
              <a:t>„Písemné zaznamenávání informací o hospodářských jevech v podniku v peněžních jednotkách.“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 průběhu historického vývoje se oddělilo účetnictví zahrnující jednotku jako celek = </a:t>
            </a:r>
            <a:r>
              <a:rPr lang="cs-CZ" sz="3500" b="1" dirty="0">
                <a:latin typeface="Amasis MT Pro" panose="02040504050005020304" pitchFamily="18" charset="-18"/>
              </a:rPr>
              <a:t>finanční účetnictví</a:t>
            </a:r>
            <a:r>
              <a:rPr lang="cs-CZ" sz="3500" dirty="0">
                <a:latin typeface="Amasis MT Pro" panose="02040504050005020304" pitchFamily="18" charset="-18"/>
              </a:rPr>
              <a:t> od účetnictví věnovaného údajům pro řízení a rozhodování uvnitř jednotky = </a:t>
            </a:r>
            <a:r>
              <a:rPr lang="cs-CZ" sz="3500" b="1" dirty="0">
                <a:latin typeface="Amasis MT Pro" panose="02040504050005020304" pitchFamily="18" charset="-18"/>
              </a:rPr>
              <a:t>manažerské účetnictví</a:t>
            </a:r>
            <a:r>
              <a:rPr lang="cs-CZ" sz="3500" dirty="0">
                <a:latin typeface="Amasis MT Pro" panose="02040504050005020304" pitchFamily="18" charset="-18"/>
              </a:rPr>
              <a:t>.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 současné podnikové praxi je finanční a vnitropodnikové (manažerské) účetnictví oddělené = </a:t>
            </a:r>
            <a:r>
              <a:rPr lang="cs-CZ" sz="3500" b="1" dirty="0">
                <a:latin typeface="Amasis MT Pro" panose="02040504050005020304" pitchFamily="18" charset="-18"/>
              </a:rPr>
              <a:t>dvouokruhové uspořádání.</a:t>
            </a:r>
          </a:p>
          <a:p>
            <a:pPr marL="0" indent="0">
              <a:buNone/>
            </a:pPr>
            <a:endParaRPr lang="cs-CZ" sz="4000" b="1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0689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33C6345B-3E0C-4B74-AA3B-1DF0859C4DA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185E154-D2D2-4EB3-B852-A38B5021367D}"/>
              </a:ext>
            </a:extLst>
          </p:cNvPr>
          <p:cNvSpPr txBox="1"/>
          <p:nvPr/>
        </p:nvSpPr>
        <p:spPr>
          <a:xfrm>
            <a:off x="139213" y="59225"/>
            <a:ext cx="11937173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>
                <a:effectLst/>
                <a:latin typeface="Amasis MT Pro" panose="02040504050005020304" pitchFamily="18" charset="-18"/>
              </a:rPr>
              <a:t>FINANČNÍ ÚČETNICTVÍ</a:t>
            </a:r>
          </a:p>
          <a:p>
            <a:pPr marL="285750" indent="-285750"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Cílem FÚ je poskytnout informace externím subjektům, uživatelům.</a:t>
            </a:r>
          </a:p>
          <a:p>
            <a:pPr marL="285750" indent="-285750"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Je informační základnou pro podnikové početnictví.</a:t>
            </a:r>
          </a:p>
          <a:p>
            <a:pPr marL="285750" indent="-285750"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Zobrazuje se přesnými metodickými postupy hospodaření podniku v průběhu jeho celého životního cyklu. </a:t>
            </a:r>
          </a:p>
          <a:p>
            <a:pPr marL="285750" indent="-285750"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Finanční účetnictví prezentuje v pravidelných časových intervalech souhrnné údaje o finančně-majetkové situaci podniku a docílené výkonnosti v podobě výkazů účetní závěrky. </a:t>
            </a:r>
          </a:p>
          <a:p>
            <a:pPr marL="285750" indent="-285750"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Finančním účetnictvím je vytváření uspořádaných účetních záznamů o průběhu hospodaření podniku.</a:t>
            </a:r>
          </a:p>
        </p:txBody>
      </p:sp>
    </p:spTree>
    <p:extLst>
      <p:ext uri="{BB962C8B-B14F-4D97-AF65-F5344CB8AC3E}">
        <p14:creationId xmlns:p14="http://schemas.microsoft.com/office/powerpoint/2010/main" val="426919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4C0E00C0-113B-4645-8DFE-521F71DD760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185E154-D2D2-4EB3-B852-A38B5021367D}"/>
              </a:ext>
            </a:extLst>
          </p:cNvPr>
          <p:cNvSpPr txBox="1"/>
          <p:nvPr/>
        </p:nvSpPr>
        <p:spPr>
          <a:xfrm>
            <a:off x="115184" y="222809"/>
            <a:ext cx="11710237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>
                <a:effectLst/>
                <a:latin typeface="Amasis MT Pro" panose="02040504050005020304" pitchFamily="18" charset="-18"/>
              </a:rPr>
              <a:t>MANAŽERSKÉ ÚČETNICTVÍ </a:t>
            </a:r>
          </a:p>
          <a:p>
            <a:pPr marL="457200" indent="-457200">
              <a:buFontTx/>
              <a:buChar char="-"/>
            </a:pPr>
            <a:r>
              <a:rPr lang="cs-CZ" sz="3500" dirty="0">
                <a:effectLst/>
                <a:latin typeface="Amasis MT Pro" panose="02040504050005020304" pitchFamily="18" charset="-18"/>
              </a:rPr>
              <a:t>Cílem MÚ je poskytnout informace interním subjektům k řízení vnitřních podnikových procesů.</a:t>
            </a:r>
          </a:p>
          <a:p>
            <a:pPr marL="457200" indent="-457200"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Výstupy MÚ jsou podkladem pro manažerská rozhodnutí na všech stupních podnikového vedení. </a:t>
            </a:r>
          </a:p>
          <a:p>
            <a:pPr marL="457200" indent="-457200"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Manažerské účetnictví je věnovaného údajům pro řízení a rozhodování uvnitř jednotky a je orientované na údaje pro příslušné užití v rámci jednotky.</a:t>
            </a:r>
          </a:p>
          <a:p>
            <a:pPr marL="457200" indent="-457200">
              <a:buFontTx/>
              <a:buChar char="-"/>
            </a:pPr>
            <a:r>
              <a:rPr lang="cs-CZ" sz="3500" dirty="0">
                <a:effectLst/>
                <a:latin typeface="Amasis MT Pro" panose="02040504050005020304" pitchFamily="18" charset="-18"/>
              </a:rPr>
              <a:t>Složkami manažerského účetnictví je: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" panose="02040504050005020304" pitchFamily="18" charset="-18"/>
              </a:rPr>
              <a:t>vnitropodnikové účetnictví </a:t>
            </a:r>
            <a:r>
              <a:rPr lang="cs-CZ" sz="3000" dirty="0">
                <a:latin typeface="Amasis MT Pro" panose="02040504050005020304" pitchFamily="18" charset="-18"/>
              </a:rPr>
              <a:t>(náklady a výnosy činností),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effectLst/>
                <a:latin typeface="Amasis MT Pro" panose="02040504050005020304" pitchFamily="18" charset="-18"/>
              </a:rPr>
              <a:t>kalkulace</a:t>
            </a:r>
            <a:r>
              <a:rPr lang="cs-CZ" sz="3000" dirty="0">
                <a:effectLst/>
                <a:latin typeface="Amasis MT Pro" panose="02040504050005020304" pitchFamily="18" charset="-18"/>
              </a:rPr>
              <a:t> (náklady na jednotku výkonu),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" panose="02040504050005020304" pitchFamily="18" charset="-18"/>
              </a:rPr>
              <a:t>rozpočetnictví </a:t>
            </a:r>
            <a:r>
              <a:rPr lang="cs-CZ" sz="3000" dirty="0">
                <a:latin typeface="Amasis MT Pro" panose="02040504050005020304" pitchFamily="18" charset="-18"/>
              </a:rPr>
              <a:t>(plánování výkonů jednotlivých útvarů).</a:t>
            </a:r>
            <a:endParaRPr lang="cs-CZ" sz="3000" dirty="0">
              <a:effectLst/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8378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0E449FD-55BB-4B52-B35E-060D8F7B893A}"/>
              </a:ext>
            </a:extLst>
          </p:cNvPr>
          <p:cNvSpPr txBox="1"/>
          <p:nvPr/>
        </p:nvSpPr>
        <p:spPr>
          <a:xfrm>
            <a:off x="186173" y="286291"/>
            <a:ext cx="117102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Amasis MT Pro Medium" panose="02040604050005020304" pitchFamily="18" charset="-18"/>
              </a:rPr>
              <a:t>	</a:t>
            </a:r>
            <a:r>
              <a:rPr lang="cs-CZ" sz="5000" b="1" dirty="0">
                <a:latin typeface="Amasis MT Pro Medium" panose="02040604050005020304" pitchFamily="18" charset="-18"/>
              </a:rPr>
              <a:t>FINANČNÍ</a:t>
            </a:r>
            <a:r>
              <a:rPr lang="cs-CZ" sz="4000" b="1" dirty="0">
                <a:latin typeface="Amasis MT Pro Medium" panose="02040604050005020304" pitchFamily="18" charset="-18"/>
              </a:rPr>
              <a:t>		    	  </a:t>
            </a:r>
            <a:r>
              <a:rPr lang="cs-CZ" sz="5000" b="1" dirty="0">
                <a:latin typeface="Amasis MT Pro Medium" panose="02040604050005020304" pitchFamily="18" charset="-18"/>
              </a:rPr>
              <a:t>MANAŽERSKÉ</a:t>
            </a:r>
          </a:p>
        </p:txBody>
      </p:sp>
      <p:pic>
        <p:nvPicPr>
          <p:cNvPr id="7" name="Obrázek 6" descr="Obsah obrázku šipka&#10;&#10;Popis byl vytvořen automaticky">
            <a:extLst>
              <a:ext uri="{FF2B5EF4-FFF2-40B4-BE49-F238E27FC236}">
                <a16:creationId xmlns:a16="http://schemas.microsoft.com/office/drawing/2014/main" id="{BE4B3A01-CF81-4C36-9220-DF85CD414E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53" b="16503"/>
          <a:stretch/>
        </p:blipFill>
        <p:spPr>
          <a:xfrm>
            <a:off x="4604765" y="-12508"/>
            <a:ext cx="2384769" cy="1613164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7BC463B-CF0D-49F7-BF69-6A56A2284C95}"/>
              </a:ext>
            </a:extLst>
          </p:cNvPr>
          <p:cNvSpPr txBox="1"/>
          <p:nvPr/>
        </p:nvSpPr>
        <p:spPr>
          <a:xfrm>
            <a:off x="6041292" y="1250545"/>
            <a:ext cx="6049108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obsah pro interní uživatele, 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není regulováno,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obsahuje i mimoúčetní informace, 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orientováno na budoucnost (výstupem plány a rozpočty)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vytvářeno „na míru“ dle potřeb,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poskytuje detailní pohled na jednotlivá střediska podniku a  jednotlivé výkony,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umožňuje zpracovat kalkulace.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C53AC46-FCB9-4B96-B747-FFCD1BC5CC3D}"/>
              </a:ext>
            </a:extLst>
          </p:cNvPr>
          <p:cNvSpPr txBox="1"/>
          <p:nvPr/>
        </p:nvSpPr>
        <p:spPr>
          <a:xfrm>
            <a:off x="205402" y="1364201"/>
            <a:ext cx="552327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obsah pro externí uživatele,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regulováno (oceňování, odepisování, zásady)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zaznamenává a analyzuje minulost,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je pro všechny subjekty stejné,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" panose="02040504050005020304" pitchFamily="18" charset="-18"/>
              </a:rPr>
              <a:t>poskytuje celkový pohled na podnik.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38EBEE0-23F2-448A-9C04-7FB83FC1A3E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832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80BD844-D3E0-41E8-A945-E026E462FE6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99CF57F-A98E-4A8E-9C1C-0FA069687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77" y="83772"/>
            <a:ext cx="10515600" cy="1325563"/>
          </a:xfrm>
        </p:spPr>
        <p:txBody>
          <a:bodyPr>
            <a:normAutofit/>
          </a:bodyPr>
          <a:lstStyle/>
          <a:p>
            <a:r>
              <a:rPr lang="cs-CZ" sz="5000" b="1" dirty="0">
                <a:latin typeface="Amasis MT Pro" panose="02040504050005020304" pitchFamily="18" charset="-18"/>
              </a:rPr>
              <a:t>VÝKAZNICTVÍ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72482-CAE2-46DA-B470-6B6B6BBDC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137871"/>
            <a:ext cx="11488615" cy="435133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Představuje tvorbu a zpracování účetních a finančních dat podniku.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Cílem výkaznictví je podání obrazu o účetnictví a financování podniku (majetek, zdroje, náklady, výnosy).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Účetní výkazy = účetní závěrka podniku.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České účetní standardy a mezinárodní účetní standardy IFRS.</a:t>
            </a:r>
            <a:endParaRPr lang="cs-CZ" sz="40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42443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37EBFD2-7057-4122-9EA8-EFE69FE95A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5DFDD68-1639-4FE1-AF00-03E56DD8C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85" y="83772"/>
            <a:ext cx="10515600" cy="1075776"/>
          </a:xfrm>
        </p:spPr>
        <p:txBody>
          <a:bodyPr>
            <a:normAutofit/>
          </a:bodyPr>
          <a:lstStyle/>
          <a:p>
            <a:r>
              <a:rPr lang="cs-CZ" sz="5000" b="1" dirty="0">
                <a:latin typeface="Amasis MT Pro" panose="02040504050005020304" pitchFamily="18" charset="-18"/>
              </a:rPr>
              <a:t>STATISTIKY A ROZBORY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FD5F0-5A8B-4573-9E76-B4BFFD462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1159547"/>
            <a:ext cx="11633200" cy="552089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Využívají data z finančního i manažerského účetnictví.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Transformují data podle potřeb uživatelů do podkladů pro rozhodování a řízení. </a:t>
            </a:r>
          </a:p>
          <a:p>
            <a:pPr marL="0" indent="0"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PODNIKOVÉ STATISTIKY </a:t>
            </a:r>
          </a:p>
          <a:p>
            <a:pPr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Jsou vytvářeny pomocí analýz ukazatelů (charakterizují dynamiku určité složky podnikové aktivity v čase nebo srovnání rozdílu dané složky mezi jejím vývojem a  skutečností).</a:t>
            </a:r>
          </a:p>
        </p:txBody>
      </p:sp>
    </p:spTree>
    <p:extLst>
      <p:ext uri="{BB962C8B-B14F-4D97-AF65-F5344CB8AC3E}">
        <p14:creationId xmlns:p14="http://schemas.microsoft.com/office/powerpoint/2010/main" val="1253805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37EBFD2-7057-4122-9EA8-EFE69FE95A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FD5F0-5A8B-4573-9E76-B4BFFD462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234462"/>
            <a:ext cx="11633200" cy="63460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4300" b="1" dirty="0">
                <a:latin typeface="Amasis MT Pro" panose="02040504050005020304" pitchFamily="18" charset="-18"/>
              </a:rPr>
              <a:t>PODNIKOVÝ ROZBOR</a:t>
            </a:r>
            <a:r>
              <a:rPr lang="cs-CZ" sz="4300" dirty="0">
                <a:latin typeface="Amasis MT Pro" panose="02040504050005020304" pitchFamily="18" charset="-18"/>
              </a:rPr>
              <a:t>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3800" dirty="0">
                <a:latin typeface="Amasis MT Pro" panose="02040504050005020304" pitchFamily="18" charset="-18"/>
              </a:rPr>
              <a:t>Spočívá v analýze ekonomických jevů a proces, které probíhají v podniku.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3800" dirty="0">
                <a:latin typeface="Amasis MT Pro" panose="02040504050005020304" pitchFamily="18" charset="-18"/>
              </a:rPr>
              <a:t>Rozbor je společně s podnikovou statistikou, rozpočetnictvím, kalkulacemi a účetnictvím součástí informačních ekonomických disciplín.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3800" dirty="0">
                <a:latin typeface="Amasis MT Pro" panose="02040504050005020304" pitchFamily="18" charset="-18"/>
              </a:rPr>
              <a:t> Nejčastější podnikový rozbor spočívá v ekonomické, finanční analýze podniku.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3800" dirty="0">
                <a:latin typeface="Amasis MT Pro" panose="02040504050005020304" pitchFamily="18" charset="-18"/>
              </a:rPr>
              <a:t> Součástí finanční analýzy podniku je i </a:t>
            </a:r>
            <a:r>
              <a:rPr lang="cs-CZ" sz="3800" b="1" dirty="0">
                <a:latin typeface="Amasis MT Pro" panose="02040504050005020304" pitchFamily="18" charset="-18"/>
              </a:rPr>
              <a:t>bilanční analýza </a:t>
            </a:r>
            <a:r>
              <a:rPr lang="cs-CZ" sz="3800" dirty="0">
                <a:latin typeface="Amasis MT Pro" panose="02040504050005020304" pitchFamily="18" charset="-18"/>
              </a:rPr>
              <a:t>a </a:t>
            </a:r>
            <a:r>
              <a:rPr lang="cs-CZ" sz="3800" b="1" dirty="0">
                <a:latin typeface="Amasis MT Pro" panose="02040504050005020304" pitchFamily="18" charset="-18"/>
              </a:rPr>
              <a:t>bilance úplného toku kapitálu</a:t>
            </a:r>
            <a:r>
              <a:rPr lang="cs-CZ" sz="3800" dirty="0">
                <a:latin typeface="Amasis MT Pro" panose="02040504050005020304" pitchFamily="18" charset="-18"/>
              </a:rPr>
              <a:t>, která vychází z účetního výkaznictví.</a:t>
            </a:r>
          </a:p>
        </p:txBody>
      </p:sp>
    </p:spTree>
    <p:extLst>
      <p:ext uri="{BB962C8B-B14F-4D97-AF65-F5344CB8AC3E}">
        <p14:creationId xmlns:p14="http://schemas.microsoft.com/office/powerpoint/2010/main" val="41669219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1017</Words>
  <Application>Microsoft Office PowerPoint</Application>
  <PresentationFormat>Širokoúhlá obrazovka</PresentationFormat>
  <Paragraphs>128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Amasis MT Pro</vt:lpstr>
      <vt:lpstr>Amasis MT Pro Medium</vt:lpstr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ÚČETNICTVÍ</vt:lpstr>
      <vt:lpstr>Prezentace aplikace PowerPoint</vt:lpstr>
      <vt:lpstr>Prezentace aplikace PowerPoint</vt:lpstr>
      <vt:lpstr>Prezentace aplikace PowerPoint</vt:lpstr>
      <vt:lpstr>VÝKAZNICTVÍ</vt:lpstr>
      <vt:lpstr>STATISTIKY A ROZBORY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PŘEHLED O PENĚŽNÍCH TOCÍCH</vt:lpstr>
      <vt:lpstr>PŘEHLED O ZMĚNÁCH VLASTNÍHO KAPITÁLU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Prachařová Lenka</dc:creator>
  <cp:lastModifiedBy>Prachařová Lenka</cp:lastModifiedBy>
  <cp:revision>22</cp:revision>
  <dcterms:created xsi:type="dcterms:W3CDTF">2022-03-11T08:21:48Z</dcterms:created>
  <dcterms:modified xsi:type="dcterms:W3CDTF">2022-03-11T10:22:55Z</dcterms:modified>
</cp:coreProperties>
</file>