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6DDFE6-DE0A-4650-863D-2FB5C1E8DC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3D159B8-2564-4AEE-BB8C-31A2FDA16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7C1CF9-7498-443E-BF45-6ABC97B11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BB1E98D-E49A-44D0-BBE1-63D609B1E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29BE45-A690-4A2C-A6BC-20E901010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24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6EC077-54BF-4A94-AF44-8075C8E87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89CA98A-C0DC-4CD8-9A63-C9A66F9915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440973-05BA-454B-B9BC-359B63408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3990CC-0453-4003-B38C-9409CEFF1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5CBCBC1-F0C7-48B7-A4AF-A049E768C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35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E24E54C-2415-4A78-8118-899B527799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5F92B7D-F62D-4874-90A2-D602C45F5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9BAF43-BE66-43B6-8387-90B74940F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6A5ECCF-5821-4CB3-8D68-8B3EFEA18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6527E84-1A08-4CCF-93A4-FD9D705A7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430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586AC7-EE60-4524-BCFC-0ACB97167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40DCEC-6C9E-401C-8F25-243E14F57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8CF2ABD-E2E7-42E6-9DA1-F57B53F4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D5CF982-057E-4673-BDB8-0DA2428F9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FCCE9AB-E2B1-4EDC-B4B1-1F928FE82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8645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762A96-04D6-4AC2-B56E-8C6A972BA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D78A9F-48B9-4EA8-AD8D-CA2C04FDC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7D6BE9-D77F-42A8-9398-E6685E50F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EA94597-D431-41AF-8079-3AA213B7E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3CE9EE-BFF9-4B1D-8710-B7B888D65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104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2290B0-CE33-43BE-A53F-E74C835BB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35C691-157C-4933-AF87-7F8616839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653BD43-CEF6-44A9-8183-E6AB8A940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E034C17-2AD1-4AAF-90C7-EE61ADA8E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5BE3DFC-D6A8-454B-B341-0BD7EC3CF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E0587DD-7416-4FE5-9CC8-F165D54A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566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FDA7E3-D1E8-4A2B-84EE-E1EC4D9D6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7CEE056-8F6A-4E03-881E-9AED1F17B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615175A-78D5-44C4-9425-E61531435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5765A26-F412-41A8-993A-362A2CE221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D7DC407-5A16-4F92-85AF-BA07F17F68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BCAA83A-5E6F-4123-AF09-E56BAE31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B283810-51B1-42D6-BAEA-8BED5FA54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D51B7FA-5813-41B1-8655-DB109A0F2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60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A2FA6A-1E3C-410B-A1EB-0A70C93E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C08B044-04E9-45E9-9049-1E257EBD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2F8AC66-E4AE-41BA-AEB1-1D734777E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F0220AC-73B2-4E06-81DD-B2238E38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618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2EE4A3E-99D2-477B-BFAA-4C08F90E2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80B2E46-4B97-45C8-8A92-AB848795C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45C1022-3424-4731-BA52-2ADC9E4B7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990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6821C4-8641-4800-8931-DB2F7725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13B487-5CE5-448C-83D5-9DBDC9E44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BE1F3D4-647D-4296-ABF6-3948303F2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8539C9A-64E5-474C-BE5E-2A65DE6C2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2013BEC-0042-482D-B89F-E4C3E33C2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55D5733-C0DE-48E6-954B-9982268C0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676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5F1F4-7A0D-45AE-ADAD-A35851DFF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ED33E82-507E-49D2-8005-50FE7642FF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89F206B-9C5B-4BE7-8C69-8C3181063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281ECFA-5C02-4936-8254-AEA1432CC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A491DB5-A285-4EA0-9A36-9D42E3E5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70D158-A9F2-45E1-B55F-3AB87B94E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07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5BEF944-B8BF-45CD-83B8-63B0966CC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7DE4D89-A0B0-46CD-A4CB-B480DE908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B37F0C-ADFA-47A7-8F89-5F5489A11A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F507B-E968-4709-9C70-A91767CFCE60}" type="datetimeFigureOut">
              <a:rPr lang="cs-CZ" smtClean="0"/>
              <a:t>03.02.2022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111812-C638-4305-83ED-4E559D208A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FE81C80-C5FB-4F45-B664-8085CE93F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7AC98-8857-4FAA-B902-8344B26FA1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99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CA3F22-5C99-4E83-9245-A59113BFC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089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Postup při vyšetřování průběhu funkce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B421DA-3BFA-4EBD-9354-070306D18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992778"/>
            <a:ext cx="11715750" cy="5500098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Určíme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definiční obor  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ve jmenovateli nesmí být 0,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             - výraz, který logaritmujeme, musí být </a:t>
            </a:r>
            <a:r>
              <a:rPr lang="cs-CZ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0, 					                 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- výraz pod sudou odmocninou musí být ≥ 0,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 symetrii D</a:t>
            </a:r>
            <a:r>
              <a:rPr 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kolem 0.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Zjistíme, je-li funkce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sudá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lichá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nebo ani jedno.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Najdeme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průsečíky s osami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Vypočítáme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limity na krajích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Nakreslíme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předběžný náčrt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Vypočítáme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´(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z rovnice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´(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0 najdeme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stacionární body.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Nalezneme intervaly, na nichž je funkce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rostoucí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(tj. kde je </a:t>
            </a:r>
            <a:r>
              <a:rPr 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´(</a:t>
            </a:r>
            <a:r>
              <a:rPr 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&gt; 0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  intervaly, na nichž je funkce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klesající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(tj. kde  je </a:t>
            </a:r>
            <a:r>
              <a:rPr 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´(</a:t>
            </a:r>
            <a:r>
              <a:rPr 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&lt; 0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Načrtneme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graf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245287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154</Words>
  <Application>Microsoft Office PowerPoint</Application>
  <PresentationFormat>Širokoúhlá obrazovka</PresentationFormat>
  <Paragraphs>18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Motiv Office</vt:lpstr>
      <vt:lpstr>Postup při vyšetřování průběhu funkce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Pavlačková Martina</dc:creator>
  <cp:lastModifiedBy>Pavlačková Martina</cp:lastModifiedBy>
  <cp:revision>40</cp:revision>
  <dcterms:created xsi:type="dcterms:W3CDTF">2020-05-21T05:38:11Z</dcterms:created>
  <dcterms:modified xsi:type="dcterms:W3CDTF">2022-02-03T09:32:22Z</dcterms:modified>
</cp:coreProperties>
</file>