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4" r:id="rId4"/>
    <p:sldId id="265" r:id="rId5"/>
    <p:sldId id="270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anagementstudyguide.com/strategic-management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671" y="2704359"/>
            <a:ext cx="6718685" cy="1071686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3000" b="1" dirty="0">
                <a:solidFill>
                  <a:srgbClr val="D10202"/>
                </a:solidFill>
                <a:cs typeface="Arial"/>
              </a:rPr>
              <a:t>„Strategic Management“</a:t>
            </a:r>
            <a:br>
              <a:rPr lang="cs-CZ" sz="3000" b="1" dirty="0">
                <a:solidFill>
                  <a:srgbClr val="D10202"/>
                </a:solidFill>
                <a:cs typeface="Arial"/>
              </a:rPr>
            </a:br>
            <a:r>
              <a:rPr lang="cs-CZ" sz="2400" dirty="0">
                <a:cs typeface="Arial"/>
              </a:rPr>
              <a:t>(</a:t>
            </a:r>
            <a:r>
              <a:rPr lang="cs-CZ" sz="2400" dirty="0" err="1">
                <a:cs typeface="Arial"/>
              </a:rPr>
              <a:t>English</a:t>
            </a:r>
            <a:r>
              <a:rPr lang="cs-CZ" sz="2400" dirty="0">
                <a:cs typeface="Arial"/>
              </a:rPr>
              <a:t> 3 – A2)</a:t>
            </a:r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605044" y="4287811"/>
            <a:ext cx="6718685" cy="19440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4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 err="1"/>
              <a:t>Author</a:t>
            </a:r>
            <a:r>
              <a:rPr lang="cs-CZ" sz="4000" b="1" dirty="0"/>
              <a:t>:</a:t>
            </a:r>
            <a:r>
              <a:rPr lang="cs-CZ" sz="4000" dirty="0"/>
              <a:t>							Milan Rajtár, DiS.</a:t>
            </a:r>
            <a:endParaRPr lang="en-US" sz="4000" dirty="0"/>
          </a:p>
          <a:p>
            <a:pPr algn="l"/>
            <a:r>
              <a:rPr lang="cs-CZ" sz="4000" b="1" dirty="0" err="1"/>
              <a:t>Personal</a:t>
            </a:r>
            <a:r>
              <a:rPr lang="cs-CZ" sz="4000" b="1" dirty="0"/>
              <a:t> </a:t>
            </a:r>
            <a:r>
              <a:rPr lang="cs-CZ" sz="4000" b="1" dirty="0" err="1"/>
              <a:t>number</a:t>
            </a:r>
            <a:r>
              <a:rPr lang="cs-CZ" sz="4000" b="1" dirty="0"/>
              <a:t>:					</a:t>
            </a:r>
            <a:r>
              <a:rPr lang="cs-CZ" sz="4000" dirty="0" err="1"/>
              <a:t>Mxxxxx</a:t>
            </a:r>
            <a:endParaRPr lang="en-US" sz="4000" dirty="0"/>
          </a:p>
          <a:p>
            <a:pPr algn="l"/>
            <a:r>
              <a:rPr lang="cs-CZ" sz="4000" b="1" dirty="0" err="1"/>
              <a:t>Field</a:t>
            </a:r>
            <a:r>
              <a:rPr lang="cs-CZ" sz="4000" b="1" dirty="0"/>
              <a:t> </a:t>
            </a:r>
            <a:r>
              <a:rPr lang="cs-CZ" sz="4000" b="1" dirty="0" err="1"/>
              <a:t>of</a:t>
            </a:r>
            <a:r>
              <a:rPr lang="cs-CZ" sz="4000" b="1" dirty="0"/>
              <a:t> study:</a:t>
            </a:r>
            <a:r>
              <a:rPr lang="cs-CZ" sz="4000" dirty="0"/>
              <a:t>					PEM</a:t>
            </a:r>
            <a:endParaRPr lang="en-US" sz="4000" dirty="0"/>
          </a:p>
          <a:p>
            <a:pPr algn="l"/>
            <a:r>
              <a:rPr lang="cs-CZ" sz="4000" b="1" dirty="0"/>
              <a:t>Study </a:t>
            </a:r>
            <a:r>
              <a:rPr lang="cs-CZ" sz="4000" b="1" dirty="0" err="1"/>
              <a:t>form</a:t>
            </a:r>
            <a:r>
              <a:rPr lang="cs-CZ" sz="4000" b="1" dirty="0"/>
              <a:t>:	</a:t>
            </a:r>
            <a:r>
              <a:rPr lang="cs-CZ" sz="4000" dirty="0"/>
              <a:t>					</a:t>
            </a:r>
            <a:r>
              <a:rPr lang="cs-CZ" sz="4000" dirty="0" err="1"/>
              <a:t>combined</a:t>
            </a:r>
            <a:endParaRPr lang="en-US" sz="4000" dirty="0"/>
          </a:p>
          <a:p>
            <a:pPr algn="l"/>
            <a:r>
              <a:rPr lang="cs-CZ" sz="4000" b="1" dirty="0" err="1"/>
              <a:t>Year</a:t>
            </a:r>
            <a:r>
              <a:rPr lang="cs-CZ" sz="4000" b="1" dirty="0"/>
              <a:t>:						         </a:t>
            </a:r>
            <a:r>
              <a:rPr lang="cs-CZ" sz="4000" dirty="0"/>
              <a:t>2nd </a:t>
            </a:r>
            <a:r>
              <a:rPr lang="cs-CZ" sz="4000" dirty="0" err="1"/>
              <a:t>year</a:t>
            </a:r>
            <a:endParaRPr lang="en-US" sz="4000" dirty="0"/>
          </a:p>
          <a:p>
            <a:pPr algn="l"/>
            <a:r>
              <a:rPr lang="cs-CZ" sz="4000" b="1" dirty="0"/>
              <a:t>E-mail:				    		         </a:t>
            </a:r>
            <a:r>
              <a:rPr lang="cs-CZ" sz="4000" dirty="0"/>
              <a:t>m1xxxx@studenti.mvso.cz</a:t>
            </a:r>
            <a:endParaRPr lang="en-US" sz="4000" dirty="0"/>
          </a:p>
          <a:p>
            <a:pPr algn="l"/>
            <a:r>
              <a:rPr lang="cs-CZ" sz="4000" b="1" dirty="0" err="1"/>
              <a:t>Academic</a:t>
            </a:r>
            <a:r>
              <a:rPr lang="cs-CZ" sz="4000" b="1" dirty="0"/>
              <a:t> </a:t>
            </a:r>
            <a:r>
              <a:rPr lang="cs-CZ" sz="4000" b="1" dirty="0" err="1"/>
              <a:t>year</a:t>
            </a:r>
            <a:r>
              <a:rPr lang="cs-CZ" sz="4000" b="1" dirty="0"/>
              <a:t>:					</a:t>
            </a:r>
            <a:r>
              <a:rPr lang="cs-CZ" sz="4000" dirty="0"/>
              <a:t>2015/16</a:t>
            </a:r>
            <a:endParaRPr lang="en-US" sz="4000" dirty="0"/>
          </a:p>
          <a:p>
            <a:endParaRPr lang="en-US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35" y="352417"/>
            <a:ext cx="1448187" cy="131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6178" y="1667437"/>
            <a:ext cx="88730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Strategic management </a:t>
            </a:r>
            <a:r>
              <a:rPr lang="en-GB" sz="3200" dirty="0"/>
              <a:t>is the most </a:t>
            </a:r>
            <a:r>
              <a:rPr lang="en-GB" sz="3200" b="1" dirty="0">
                <a:solidFill>
                  <a:srgbClr val="FF0000"/>
                </a:solidFill>
              </a:rPr>
              <a:t>important</a:t>
            </a:r>
            <a:r>
              <a:rPr lang="en-GB" sz="3200" dirty="0"/>
              <a:t> and </a:t>
            </a:r>
            <a:r>
              <a:rPr lang="en-GB" sz="3200" b="1" dirty="0">
                <a:solidFill>
                  <a:srgbClr val="FF0000"/>
                </a:solidFill>
              </a:rPr>
              <a:t>difficult topic of TOP MANAGEMENT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3200" dirty="0"/>
              <a:t>in our today´s li</a:t>
            </a:r>
            <a:r>
              <a:rPr lang="cs-CZ" sz="3200"/>
              <a:t>f</a:t>
            </a:r>
            <a:r>
              <a:rPr lang="en-GB" sz="3200"/>
              <a:t>e</a:t>
            </a:r>
            <a:r>
              <a:rPr lang="en-GB" sz="3200" dirty="0"/>
              <a:t>!</a:t>
            </a:r>
          </a:p>
        </p:txBody>
      </p:sp>
      <p:sp>
        <p:nvSpPr>
          <p:cNvPr id="11" name="AutoShape 3"/>
          <p:cNvSpPr>
            <a:spLocks noChangeAspect="1" noChangeArrowheads="1" noTextEdit="1"/>
          </p:cNvSpPr>
          <p:nvPr/>
        </p:nvSpPr>
        <p:spPr bwMode="auto">
          <a:xfrm>
            <a:off x="687388" y="3738563"/>
            <a:ext cx="22875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68" y="3303494"/>
            <a:ext cx="3228626" cy="272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1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70990" y="797860"/>
            <a:ext cx="88730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Strategic management means to have: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70990" y="1427531"/>
            <a:ext cx="8725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2400" i="1" dirty="0"/>
              <a:t>Clear strategy  (incl. more variants):</a:t>
            </a:r>
          </a:p>
          <a:p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endParaRPr lang="en-US" sz="2400" i="1" dirty="0"/>
          </a:p>
        </p:txBody>
      </p:sp>
      <p:sp>
        <p:nvSpPr>
          <p:cNvPr id="7" name="Obdélník 6"/>
          <p:cNvSpPr/>
          <p:nvPr/>
        </p:nvSpPr>
        <p:spPr>
          <a:xfrm>
            <a:off x="3627856" y="5205661"/>
            <a:ext cx="1734671" cy="3345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213" y="2022496"/>
            <a:ext cx="6024563" cy="416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0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270990" y="797860"/>
            <a:ext cx="88730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ATTENTION!!</a:t>
            </a:r>
          </a:p>
          <a:p>
            <a:endParaRPr lang="cs-CZ" sz="28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70990" y="1427531"/>
            <a:ext cx="8725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i="1" dirty="0"/>
          </a:p>
          <a:p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pPr marL="457200" indent="-457200">
              <a:buAutoNum type="alphaLcParenR"/>
            </a:pPr>
            <a:endParaRPr lang="cs-CZ" sz="2400" i="1" dirty="0"/>
          </a:p>
          <a:p>
            <a:endParaRPr lang="en-US" sz="2400" i="1" dirty="0"/>
          </a:p>
        </p:txBody>
      </p:sp>
      <p:sp>
        <p:nvSpPr>
          <p:cNvPr id="7" name="Obdélník 6"/>
          <p:cNvSpPr/>
          <p:nvPr/>
        </p:nvSpPr>
        <p:spPr>
          <a:xfrm>
            <a:off x="3627856" y="5205661"/>
            <a:ext cx="1734671" cy="3345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7" y="2919604"/>
            <a:ext cx="3895725" cy="312420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70990" y="1849887"/>
            <a:ext cx="833717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Before the preparation of a strategy, it is very important to make </a:t>
            </a:r>
          </a:p>
          <a:p>
            <a:pPr algn="ctr"/>
            <a:r>
              <a:rPr lang="en-GB" sz="2400" dirty="0"/>
              <a:t>a </a:t>
            </a:r>
            <a:r>
              <a:rPr lang="en-GB" sz="2400" b="1" dirty="0"/>
              <a:t>SWOT analysis!</a:t>
            </a:r>
          </a:p>
        </p:txBody>
      </p:sp>
    </p:spTree>
    <p:extLst>
      <p:ext uri="{BB962C8B-B14F-4D97-AF65-F5344CB8AC3E}">
        <p14:creationId xmlns:p14="http://schemas.microsoft.com/office/powerpoint/2010/main" val="132383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4362"/>
            <a:ext cx="8229600" cy="803275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/>
              <a:t>Sources</a:t>
            </a:r>
            <a:r>
              <a:rPr lang="cs-CZ" sz="24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/>
              <a:t>Odagiri</a:t>
            </a:r>
            <a:r>
              <a:rPr lang="cs-CZ" sz="2400" dirty="0"/>
              <a:t>, </a:t>
            </a:r>
            <a:r>
              <a:rPr lang="cs-CZ" sz="2400" dirty="0" err="1"/>
              <a:t>Hiroyuki</a:t>
            </a:r>
            <a:r>
              <a:rPr lang="cs-CZ" sz="2400" dirty="0"/>
              <a:t>. </a:t>
            </a:r>
            <a:r>
              <a:rPr lang="cs-CZ" sz="2400" i="1" dirty="0" err="1"/>
              <a:t>Growth</a:t>
            </a:r>
            <a:r>
              <a:rPr lang="cs-CZ" sz="2400" i="1" dirty="0"/>
              <a:t> </a:t>
            </a:r>
            <a:r>
              <a:rPr lang="cs-CZ" sz="2400" i="1" dirty="0" err="1"/>
              <a:t>Through</a:t>
            </a:r>
            <a:r>
              <a:rPr lang="cs-CZ" sz="2400" i="1" dirty="0"/>
              <a:t> </a:t>
            </a:r>
            <a:r>
              <a:rPr lang="cs-CZ" sz="2400" i="1" dirty="0" err="1"/>
              <a:t>Competition</a:t>
            </a:r>
            <a:r>
              <a:rPr lang="cs-CZ" sz="2400" dirty="0"/>
              <a:t>. Oxford: OUP, 1994.</a:t>
            </a:r>
          </a:p>
          <a:p>
            <a:r>
              <a:rPr lang="cs-CZ" sz="2400" dirty="0"/>
              <a:t>Management study </a:t>
            </a:r>
            <a:r>
              <a:rPr lang="cs-CZ" sz="2400" dirty="0" err="1"/>
              <a:t>guide</a:t>
            </a:r>
            <a:r>
              <a:rPr lang="cs-CZ" sz="2400" dirty="0"/>
              <a:t>, 2016. </a:t>
            </a:r>
            <a:r>
              <a:rPr lang="cs-CZ" sz="2400" dirty="0" err="1"/>
              <a:t>Accessed</a:t>
            </a:r>
            <a:r>
              <a:rPr lang="cs-CZ" sz="2400" dirty="0"/>
              <a:t> </a:t>
            </a:r>
            <a:r>
              <a:rPr lang="cs-CZ" sz="2400" dirty="0" err="1"/>
              <a:t>October</a:t>
            </a:r>
            <a:r>
              <a:rPr lang="cs-CZ" sz="2400" dirty="0"/>
              <a:t> 28, 2015.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>
                <a:hlinkClick r:id="rId2"/>
              </a:rPr>
              <a:t>http://managementstudyguide.com/strategic-management.htm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89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2418" y="2090172"/>
            <a:ext cx="731091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 </a:t>
            </a:r>
          </a:p>
          <a:p>
            <a:pPr algn="ctr"/>
            <a:r>
              <a:rPr lang="en-GB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520359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189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„Strategic Management“ (English 3 – A2)</vt:lpstr>
      <vt:lpstr>PowerPoint Presentation</vt:lpstr>
      <vt:lpstr>PowerPoint Presentation</vt:lpstr>
      <vt:lpstr>PowerPoint Presentation</vt:lpstr>
      <vt:lpstr>Sources: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Agadzhanyan Siran</cp:lastModifiedBy>
  <cp:revision>42</cp:revision>
  <dcterms:created xsi:type="dcterms:W3CDTF">2012-07-19T22:32:54Z</dcterms:created>
  <dcterms:modified xsi:type="dcterms:W3CDTF">2022-05-12T13:46:47Z</dcterms:modified>
</cp:coreProperties>
</file>