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477" r:id="rId2"/>
    <p:sldId id="492" r:id="rId3"/>
    <p:sldId id="489" r:id="rId4"/>
    <p:sldId id="490" r:id="rId5"/>
    <p:sldId id="491" r:id="rId6"/>
    <p:sldId id="493" r:id="rId7"/>
    <p:sldId id="515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>
        <p:scale>
          <a:sx n="80" d="100"/>
          <a:sy n="80" d="100"/>
        </p:scale>
        <p:origin x="-108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22.2.2022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980706"/>
            <a:ext cx="6718685" cy="1713214"/>
          </a:xfrm>
          <a:noFill/>
        </p:spPr>
        <p:txBody>
          <a:bodyPr lIns="0" tIns="0" rIns="0" bIns="0" anchor="t" anchorCtr="0">
            <a:normAutofit/>
          </a:bodyPr>
          <a:lstStyle/>
          <a:p>
            <a:pPr algn="l">
              <a:spcBef>
                <a:spcPts val="1200"/>
              </a:spcBef>
            </a:pP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TRENDY V MARKETINGOVÉ KOMUNIKACI (XTMK)</a:t>
            </a:r>
            <a:b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BRANDING - </a:t>
            </a: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TOP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100 světových značek </a:t>
            </a:r>
            <a:endParaRPr lang="en-US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1997" y="5522223"/>
            <a:ext cx="3879184" cy="5544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Renáta Pavlíčková</a:t>
            </a:r>
            <a:endParaRPr kumimoji="0" lang="cs-CZ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5218"/>
            <a:ext cx="8229600" cy="61241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TOP 100 světových značek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TOP 100 nejcennějších značek na světě (v miliardách dolarů)</a:t>
            </a:r>
          </a:p>
          <a:p>
            <a:pPr marL="0" indent="0">
              <a:buNone/>
            </a:pPr>
            <a:endParaRPr lang="cs-CZ" sz="18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Co je to </a:t>
            </a:r>
            <a:r>
              <a:rPr lang="cs-CZ" sz="18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Interbrand</a:t>
            </a: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?</a:t>
            </a:r>
            <a:endParaRPr lang="cs-CZ" sz="18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>
                <a:solidFill>
                  <a:prstClr val="black"/>
                </a:solidFill>
              </a:rPr>
              <a:t>Interbrand’s</a:t>
            </a:r>
            <a:r>
              <a:rPr lang="cs-CZ" sz="1800" dirty="0">
                <a:solidFill>
                  <a:prstClr val="black"/>
                </a:solidFill>
              </a:rPr>
              <a:t> Best </a:t>
            </a:r>
            <a:r>
              <a:rPr lang="cs-CZ" sz="1800" dirty="0" err="1">
                <a:solidFill>
                  <a:prstClr val="black"/>
                </a:solidFill>
              </a:rPr>
              <a:t>Global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err="1">
                <a:solidFill>
                  <a:prstClr val="black"/>
                </a:solidFill>
              </a:rPr>
              <a:t>Brands</a:t>
            </a:r>
            <a:r>
              <a:rPr lang="cs-CZ" sz="1800" dirty="0">
                <a:solidFill>
                  <a:prstClr val="black"/>
                </a:solidFill>
              </a:rPr>
              <a:t> ukazuje, co je nyní aktuální a prezentují predikci v oblasti hodnotných světových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Jedná se o značky, které zůstávají stále nejkonkurenceschopnější v globálním světě.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Výroční zpráva „Nejlepší globální značky“ byla publikována v </a:t>
            </a:r>
            <a:r>
              <a:rPr lang="cs-CZ" sz="1800" dirty="0" err="1">
                <a:solidFill>
                  <a:prstClr val="black"/>
                </a:solidFill>
              </a:rPr>
              <a:t>BusinessWeek</a:t>
            </a:r>
            <a:r>
              <a:rPr lang="cs-CZ" sz="1800" dirty="0">
                <a:solidFill>
                  <a:prstClr val="black"/>
                </a:solidFill>
              </a:rPr>
              <a:t> až do roku 2009. </a:t>
            </a:r>
            <a:r>
              <a:rPr lang="cs-CZ" sz="1800" dirty="0" err="1">
                <a:solidFill>
                  <a:prstClr val="black"/>
                </a:solidFill>
              </a:rPr>
              <a:t>Interbrand</a:t>
            </a:r>
            <a:r>
              <a:rPr lang="cs-CZ" sz="1800" dirty="0">
                <a:solidFill>
                  <a:prstClr val="black"/>
                </a:solidFill>
              </a:rPr>
              <a:t> převzal výhradní autorství v roce 2010. Aby se značky kvalifikovaly, musí být přítomny alespoň na třech kontinentech a musí mít široké geografické pokrytí na rostoucích a rozvíjejících se trzích. Třicet procent příjmů musí pocházet z cizí země.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657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22" y="114418"/>
            <a:ext cx="6612341" cy="66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58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60772"/>
            <a:ext cx="6537278" cy="657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59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18663"/>
            <a:ext cx="6682984" cy="66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144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53538"/>
            <a:ext cx="6588456" cy="65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78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=""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124</Words>
  <Application>Microsoft Office PowerPoint</Application>
  <PresentationFormat>Předvádění na obrazovce (4:3)</PresentationFormat>
  <Paragraphs>11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TRENDY V MARKETINGOVÉ KOMUNIKACI (XTMK)   BRANDING - TOP 100 světových značek </vt:lpstr>
      <vt:lpstr>TOP 100 světových značek 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215</cp:revision>
  <cp:lastPrinted>2019-10-15T11:45:31Z</cp:lastPrinted>
  <dcterms:created xsi:type="dcterms:W3CDTF">2012-07-19T22:32:54Z</dcterms:created>
  <dcterms:modified xsi:type="dcterms:W3CDTF">2022-02-22T00:36:07Z</dcterms:modified>
</cp:coreProperties>
</file>