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notesSlides/notesSlide1.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handoutMasterIdLst>
    <p:handoutMasterId r:id="rId17"/>
  </p:handoutMasterIdLst>
  <p:sldIdLst>
    <p:sldId id="256" r:id="rId2"/>
    <p:sldId id="446" r:id="rId3"/>
    <p:sldId id="459" r:id="rId4"/>
    <p:sldId id="309" r:id="rId5"/>
    <p:sldId id="447" r:id="rId6"/>
    <p:sldId id="456" r:id="rId7"/>
    <p:sldId id="460" r:id="rId8"/>
    <p:sldId id="461" r:id="rId9"/>
    <p:sldId id="434" r:id="rId10"/>
    <p:sldId id="374" r:id="rId11"/>
    <p:sldId id="457" r:id="rId12"/>
    <p:sldId id="375" r:id="rId13"/>
    <p:sldId id="431" r:id="rId14"/>
    <p:sldId id="462" r:id="rId15"/>
  </p:sldIdLst>
  <p:sldSz cx="9144000" cy="6858000" type="screen4x3"/>
  <p:notesSz cx="6797675" cy="9928225"/>
  <p:defaultTextStyle>
    <a:defPPr>
      <a:defRPr lang="en-US"/>
    </a:defPPr>
    <a:lvl1pPr algn="l" defTabSz="457200" rtl="0" eaLnBrk="0" fontAlgn="base" hangingPunct="0">
      <a:spcBef>
        <a:spcPct val="0"/>
      </a:spcBef>
      <a:spcAft>
        <a:spcPct val="0"/>
      </a:spcAft>
      <a:defRPr sz="2400" kern="1200">
        <a:solidFill>
          <a:schemeClr val="tx1"/>
        </a:solidFill>
        <a:latin typeface="Calibri" panose="020F0502020204030204" pitchFamily="34" charset="0"/>
        <a:ea typeface="+mn-ea"/>
        <a:cs typeface="Arial" panose="020B0604020202020204" pitchFamily="34" charset="0"/>
      </a:defRPr>
    </a:lvl1pPr>
    <a:lvl2pPr marL="457200" algn="l" defTabSz="457200" rtl="0" eaLnBrk="0" fontAlgn="base" hangingPunct="0">
      <a:spcBef>
        <a:spcPct val="0"/>
      </a:spcBef>
      <a:spcAft>
        <a:spcPct val="0"/>
      </a:spcAft>
      <a:defRPr sz="2400" kern="1200">
        <a:solidFill>
          <a:schemeClr val="tx1"/>
        </a:solidFill>
        <a:latin typeface="Calibri" panose="020F0502020204030204" pitchFamily="34" charset="0"/>
        <a:ea typeface="+mn-ea"/>
        <a:cs typeface="Arial" panose="020B0604020202020204" pitchFamily="34" charset="0"/>
      </a:defRPr>
    </a:lvl2pPr>
    <a:lvl3pPr marL="914400" algn="l" defTabSz="457200" rtl="0" eaLnBrk="0" fontAlgn="base" hangingPunct="0">
      <a:spcBef>
        <a:spcPct val="0"/>
      </a:spcBef>
      <a:spcAft>
        <a:spcPct val="0"/>
      </a:spcAft>
      <a:defRPr sz="2400" kern="1200">
        <a:solidFill>
          <a:schemeClr val="tx1"/>
        </a:solidFill>
        <a:latin typeface="Calibri" panose="020F0502020204030204" pitchFamily="34" charset="0"/>
        <a:ea typeface="+mn-ea"/>
        <a:cs typeface="Arial" panose="020B0604020202020204" pitchFamily="34" charset="0"/>
      </a:defRPr>
    </a:lvl3pPr>
    <a:lvl4pPr marL="1371600" algn="l" defTabSz="457200" rtl="0" eaLnBrk="0" fontAlgn="base" hangingPunct="0">
      <a:spcBef>
        <a:spcPct val="0"/>
      </a:spcBef>
      <a:spcAft>
        <a:spcPct val="0"/>
      </a:spcAft>
      <a:defRPr sz="2400" kern="1200">
        <a:solidFill>
          <a:schemeClr val="tx1"/>
        </a:solidFill>
        <a:latin typeface="Calibri" panose="020F0502020204030204" pitchFamily="34" charset="0"/>
        <a:ea typeface="+mn-ea"/>
        <a:cs typeface="Arial" panose="020B0604020202020204" pitchFamily="34" charset="0"/>
      </a:defRPr>
    </a:lvl4pPr>
    <a:lvl5pPr marL="1828800" algn="l" defTabSz="457200" rtl="0" eaLnBrk="0" fontAlgn="base" hangingPunct="0">
      <a:spcBef>
        <a:spcPct val="0"/>
      </a:spcBef>
      <a:spcAft>
        <a:spcPct val="0"/>
      </a:spcAft>
      <a:defRPr sz="2400"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sz="2400"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sz="2400"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sz="2400"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sz="2400"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51" autoAdjust="0"/>
    <p:restoredTop sz="94629" autoAdjust="0"/>
  </p:normalViewPr>
  <p:slideViewPr>
    <p:cSldViewPr snapToGrid="0" snapToObjects="1">
      <p:cViewPr varScale="1">
        <p:scale>
          <a:sx n="103" d="100"/>
          <a:sy n="103" d="100"/>
        </p:scale>
        <p:origin x="2096"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D8EB4E6B-817D-5E42-BA0E-2867EB303E59}"/>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eaLnBrk="1" fontAlgn="auto" hangingPunct="1">
              <a:spcBef>
                <a:spcPts val="0"/>
              </a:spcBef>
              <a:spcAft>
                <a:spcPts val="0"/>
              </a:spcAft>
              <a:buFontTx/>
              <a:buNone/>
              <a:defRPr sz="1200">
                <a:latin typeface="+mn-lt"/>
                <a:cs typeface="+mn-cs"/>
              </a:defRPr>
            </a:lvl1pPr>
          </a:lstStyle>
          <a:p>
            <a:pPr>
              <a:defRPr/>
            </a:pPr>
            <a:endParaRPr lang="cs-CZ"/>
          </a:p>
        </p:txBody>
      </p:sp>
      <p:sp>
        <p:nvSpPr>
          <p:cNvPr id="3" name="Zástupný symbol pro datum 2">
            <a:extLst>
              <a:ext uri="{FF2B5EF4-FFF2-40B4-BE49-F238E27FC236}">
                <a16:creationId xmlns:a16="http://schemas.microsoft.com/office/drawing/2014/main" id="{9758976B-B4E6-004E-A009-410B3C832BEA}"/>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eaLnBrk="1" fontAlgn="auto" hangingPunct="1">
              <a:spcBef>
                <a:spcPts val="0"/>
              </a:spcBef>
              <a:spcAft>
                <a:spcPts val="0"/>
              </a:spcAft>
              <a:buFontTx/>
              <a:buNone/>
              <a:defRPr sz="1200">
                <a:latin typeface="+mn-lt"/>
                <a:cs typeface="+mn-cs"/>
              </a:defRPr>
            </a:lvl1pPr>
          </a:lstStyle>
          <a:p>
            <a:pPr>
              <a:defRPr/>
            </a:pPr>
            <a:fld id="{83D7E035-1824-814A-A52A-2C5B39D75C6E}" type="datetimeFigureOut">
              <a:rPr lang="cs-CZ"/>
              <a:pPr>
                <a:defRPr/>
              </a:pPr>
              <a:t>06.05.2022</a:t>
            </a:fld>
            <a:endParaRPr lang="cs-CZ" dirty="0"/>
          </a:p>
        </p:txBody>
      </p:sp>
      <p:sp>
        <p:nvSpPr>
          <p:cNvPr id="4" name="Zástupný symbol pro zápatí 3">
            <a:extLst>
              <a:ext uri="{FF2B5EF4-FFF2-40B4-BE49-F238E27FC236}">
                <a16:creationId xmlns:a16="http://schemas.microsoft.com/office/drawing/2014/main" id="{04D970FE-8BB3-5E46-9167-3B6094D29706}"/>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eaLnBrk="1" fontAlgn="auto" hangingPunct="1">
              <a:spcBef>
                <a:spcPts val="0"/>
              </a:spcBef>
              <a:spcAft>
                <a:spcPts val="0"/>
              </a:spcAft>
              <a:buFontTx/>
              <a:buNone/>
              <a:defRPr sz="1200">
                <a:latin typeface="+mn-lt"/>
                <a:cs typeface="+mn-cs"/>
              </a:defRPr>
            </a:lvl1pPr>
          </a:lstStyle>
          <a:p>
            <a:pPr>
              <a:defRPr/>
            </a:pPr>
            <a:endParaRPr lang="cs-CZ"/>
          </a:p>
        </p:txBody>
      </p:sp>
      <p:sp>
        <p:nvSpPr>
          <p:cNvPr id="5" name="Zástupný symbol pro číslo snímku 4">
            <a:extLst>
              <a:ext uri="{FF2B5EF4-FFF2-40B4-BE49-F238E27FC236}">
                <a16:creationId xmlns:a16="http://schemas.microsoft.com/office/drawing/2014/main" id="{1ECCD820-46EF-4B48-BF4C-DDA5E48BEF26}"/>
              </a:ext>
            </a:extLst>
          </p:cNvPr>
          <p:cNvSpPr>
            <a:spLocks noGrp="1"/>
          </p:cNvSpPr>
          <p:nvPr>
            <p:ph type="sldNum" sz="quarter" idx="3"/>
          </p:nvPr>
        </p:nvSpPr>
        <p:spPr>
          <a:xfrm>
            <a:off x="3849688" y="9429750"/>
            <a:ext cx="2946400" cy="49688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60A6013-8EB8-FC42-92DD-DAA95905E4DE}" type="slidenum">
              <a:rPr lang="cs-CZ" altLang="cs-CZ"/>
              <a:pPr>
                <a:defRPr/>
              </a:pPr>
              <a:t>‹#›</a:t>
            </a:fld>
            <a:endParaRPr lang="cs-CZ" altLang="cs-CZ"/>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DC1AD02E-102C-744E-B5B1-071F05756146}"/>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eaLnBrk="1" fontAlgn="auto" hangingPunct="1">
              <a:spcBef>
                <a:spcPts val="0"/>
              </a:spcBef>
              <a:spcAft>
                <a:spcPts val="0"/>
              </a:spcAft>
              <a:buFontTx/>
              <a:buNone/>
              <a:defRPr sz="1200">
                <a:latin typeface="+mn-lt"/>
                <a:cs typeface="+mn-cs"/>
              </a:defRPr>
            </a:lvl1pPr>
          </a:lstStyle>
          <a:p>
            <a:pPr>
              <a:defRPr/>
            </a:pPr>
            <a:endParaRPr lang="cs-CZ"/>
          </a:p>
        </p:txBody>
      </p:sp>
      <p:sp>
        <p:nvSpPr>
          <p:cNvPr id="3" name="Zástupný symbol pro datum 2">
            <a:extLst>
              <a:ext uri="{FF2B5EF4-FFF2-40B4-BE49-F238E27FC236}">
                <a16:creationId xmlns:a16="http://schemas.microsoft.com/office/drawing/2014/main" id="{C6121D94-A3D4-AA45-AED9-F795ACF1EADF}"/>
              </a:ext>
            </a:extLst>
          </p:cNvPr>
          <p:cNvSpPr>
            <a:spLocks noGrp="1"/>
          </p:cNvSpPr>
          <p:nvPr>
            <p:ph type="dt" idx="1"/>
          </p:nvPr>
        </p:nvSpPr>
        <p:spPr>
          <a:xfrm>
            <a:off x="3849688" y="0"/>
            <a:ext cx="2946400" cy="496888"/>
          </a:xfrm>
          <a:prstGeom prst="rect">
            <a:avLst/>
          </a:prstGeom>
        </p:spPr>
        <p:txBody>
          <a:bodyPr vert="horz" lIns="91440" tIns="45720" rIns="91440" bIns="45720" rtlCol="0"/>
          <a:lstStyle>
            <a:lvl1pPr algn="r" eaLnBrk="1" fontAlgn="auto" hangingPunct="1">
              <a:spcBef>
                <a:spcPts val="0"/>
              </a:spcBef>
              <a:spcAft>
                <a:spcPts val="0"/>
              </a:spcAft>
              <a:buFontTx/>
              <a:buNone/>
              <a:defRPr sz="1200">
                <a:latin typeface="+mn-lt"/>
                <a:cs typeface="+mn-cs"/>
              </a:defRPr>
            </a:lvl1pPr>
          </a:lstStyle>
          <a:p>
            <a:pPr>
              <a:defRPr/>
            </a:pPr>
            <a:fld id="{5CA15FAE-16F8-0143-A8AE-E08825FF3405}" type="datetimeFigureOut">
              <a:rPr lang="cs-CZ"/>
              <a:pPr>
                <a:defRPr/>
              </a:pPr>
              <a:t>06.05.2022</a:t>
            </a:fld>
            <a:endParaRPr lang="cs-CZ" dirty="0"/>
          </a:p>
        </p:txBody>
      </p:sp>
      <p:sp>
        <p:nvSpPr>
          <p:cNvPr id="4" name="Zástupný symbol pro obrázek snímku 3">
            <a:extLst>
              <a:ext uri="{FF2B5EF4-FFF2-40B4-BE49-F238E27FC236}">
                <a16:creationId xmlns:a16="http://schemas.microsoft.com/office/drawing/2014/main" id="{23EAF538-3CDF-F345-A783-63058E0CA469}"/>
              </a:ext>
            </a:extLst>
          </p:cNvPr>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cs-CZ" noProof="0" dirty="0"/>
          </a:p>
        </p:txBody>
      </p:sp>
      <p:sp>
        <p:nvSpPr>
          <p:cNvPr id="5" name="Zástupný symbol pro poznámky 4">
            <a:extLst>
              <a:ext uri="{FF2B5EF4-FFF2-40B4-BE49-F238E27FC236}">
                <a16:creationId xmlns:a16="http://schemas.microsoft.com/office/drawing/2014/main" id="{5EAF7DE9-0512-3045-A974-79417FCFB2DB}"/>
              </a:ext>
            </a:extLst>
          </p:cNvPr>
          <p:cNvSpPr>
            <a:spLocks noGrp="1"/>
          </p:cNvSpPr>
          <p:nvPr>
            <p:ph type="body" sz="quarter" idx="3"/>
          </p:nvPr>
        </p:nvSpPr>
        <p:spPr>
          <a:xfrm>
            <a:off x="679450" y="4716463"/>
            <a:ext cx="5438775" cy="4467225"/>
          </a:xfrm>
          <a:prstGeom prst="rect">
            <a:avLst/>
          </a:prstGeom>
        </p:spPr>
        <p:txBody>
          <a:bodyPr vert="horz" lIns="91440" tIns="45720" rIns="91440" bIns="45720" rtlCol="0"/>
          <a:lstStyle/>
          <a:p>
            <a:pPr lvl="0"/>
            <a:r>
              <a:rPr lang="cs-CZ" noProof="0"/>
              <a:t>Kliknutím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6" name="Zástupný symbol pro zápatí 5">
            <a:extLst>
              <a:ext uri="{FF2B5EF4-FFF2-40B4-BE49-F238E27FC236}">
                <a16:creationId xmlns:a16="http://schemas.microsoft.com/office/drawing/2014/main" id="{024A8033-2540-E24C-8619-35B4C913E150}"/>
              </a:ext>
            </a:extLst>
          </p:cNvPr>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eaLnBrk="1" fontAlgn="auto" hangingPunct="1">
              <a:spcBef>
                <a:spcPts val="0"/>
              </a:spcBef>
              <a:spcAft>
                <a:spcPts val="0"/>
              </a:spcAft>
              <a:buFontTx/>
              <a:buNone/>
              <a:defRPr sz="1200">
                <a:latin typeface="+mn-lt"/>
                <a:cs typeface="+mn-cs"/>
              </a:defRPr>
            </a:lvl1pPr>
          </a:lstStyle>
          <a:p>
            <a:pPr>
              <a:defRPr/>
            </a:pPr>
            <a:endParaRPr lang="cs-CZ"/>
          </a:p>
        </p:txBody>
      </p:sp>
      <p:sp>
        <p:nvSpPr>
          <p:cNvPr id="7" name="Zástupný symbol pro číslo snímku 6">
            <a:extLst>
              <a:ext uri="{FF2B5EF4-FFF2-40B4-BE49-F238E27FC236}">
                <a16:creationId xmlns:a16="http://schemas.microsoft.com/office/drawing/2014/main" id="{48CF4702-AC99-F341-85AE-47FA180058EA}"/>
              </a:ext>
            </a:extLst>
          </p:cNvPr>
          <p:cNvSpPr>
            <a:spLocks noGrp="1"/>
          </p:cNvSpPr>
          <p:nvPr>
            <p:ph type="sldNum" sz="quarter" idx="5"/>
          </p:nvPr>
        </p:nvSpPr>
        <p:spPr>
          <a:xfrm>
            <a:off x="3849688" y="9429750"/>
            <a:ext cx="2946400" cy="49688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F95169D-8DD0-864E-BAB7-284FEEA504BA}"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2F95169D-8DD0-864E-BAB7-284FEEA504BA}" type="slidenum">
              <a:rPr lang="cs-CZ" altLang="cs-CZ" smtClean="0"/>
              <a:pPr>
                <a:defRPr/>
              </a:pPr>
              <a:t>6</a:t>
            </a:fld>
            <a:endParaRPr lang="cs-CZ" altLang="cs-CZ"/>
          </a:p>
        </p:txBody>
      </p:sp>
    </p:spTree>
    <p:extLst>
      <p:ext uri="{BB962C8B-B14F-4D97-AF65-F5344CB8AC3E}">
        <p14:creationId xmlns:p14="http://schemas.microsoft.com/office/powerpoint/2010/main" val="1613136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cs-CZ"/>
              <a:t>Kliknutím lze upravit styl.</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en-US"/>
          </a:p>
        </p:txBody>
      </p:sp>
      <p:sp>
        <p:nvSpPr>
          <p:cNvPr id="4" name="Date Placeholder 3">
            <a:extLst>
              <a:ext uri="{FF2B5EF4-FFF2-40B4-BE49-F238E27FC236}">
                <a16:creationId xmlns:a16="http://schemas.microsoft.com/office/drawing/2014/main" id="{52CA0BF7-F4EA-5340-8CC6-57C514772E2C}"/>
              </a:ext>
            </a:extLst>
          </p:cNvPr>
          <p:cNvSpPr>
            <a:spLocks noGrp="1"/>
          </p:cNvSpPr>
          <p:nvPr>
            <p:ph type="dt" sz="half" idx="10"/>
          </p:nvPr>
        </p:nvSpPr>
        <p:spPr/>
        <p:txBody>
          <a:bodyPr/>
          <a:lstStyle>
            <a:lvl1pPr>
              <a:defRPr/>
            </a:lvl1pPr>
          </a:lstStyle>
          <a:p>
            <a:pPr>
              <a:defRPr/>
            </a:pPr>
            <a:fld id="{98D8666D-F3B5-724F-8015-E9146ED93B83}" type="datetimeFigureOut">
              <a:rPr lang="en-US"/>
              <a:pPr>
                <a:defRPr/>
              </a:pPr>
              <a:t>5/6/22</a:t>
            </a:fld>
            <a:endParaRPr lang="en-US" dirty="0"/>
          </a:p>
        </p:txBody>
      </p:sp>
      <p:sp>
        <p:nvSpPr>
          <p:cNvPr id="5" name="Footer Placeholder 4">
            <a:extLst>
              <a:ext uri="{FF2B5EF4-FFF2-40B4-BE49-F238E27FC236}">
                <a16:creationId xmlns:a16="http://schemas.microsoft.com/office/drawing/2014/main" id="{EF34A31E-762E-5948-91D8-ACF9BB7A63F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F33A09A-064F-F645-BA95-9690DCA7163B}"/>
              </a:ext>
            </a:extLst>
          </p:cNvPr>
          <p:cNvSpPr>
            <a:spLocks noGrp="1"/>
          </p:cNvSpPr>
          <p:nvPr>
            <p:ph type="sldNum" sz="quarter" idx="12"/>
          </p:nvPr>
        </p:nvSpPr>
        <p:spPr/>
        <p:txBody>
          <a:bodyPr/>
          <a:lstStyle>
            <a:lvl1pPr>
              <a:defRPr/>
            </a:lvl1pPr>
          </a:lstStyle>
          <a:p>
            <a:pPr>
              <a:defRPr/>
            </a:pPr>
            <a:fld id="{89C8C591-3886-1F46-9829-CE7AB6996914}" type="slidenum">
              <a:rPr lang="en-US" altLang="cs-CZ"/>
              <a:pPr>
                <a:defRPr/>
              </a:pPr>
              <a:t>‹#›</a:t>
            </a:fld>
            <a:endParaRPr lang="en-US" altLang="cs-CZ"/>
          </a:p>
        </p:txBody>
      </p:sp>
    </p:spTree>
    <p:extLst>
      <p:ext uri="{BB962C8B-B14F-4D97-AF65-F5344CB8AC3E}">
        <p14:creationId xmlns:p14="http://schemas.microsoft.com/office/powerpoint/2010/main" val="2350755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Vertical Text Placeholder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a:extLst>
              <a:ext uri="{FF2B5EF4-FFF2-40B4-BE49-F238E27FC236}">
                <a16:creationId xmlns:a16="http://schemas.microsoft.com/office/drawing/2014/main" id="{55C42DF6-68FC-004A-82D1-1EDC303DBBB1}"/>
              </a:ext>
            </a:extLst>
          </p:cNvPr>
          <p:cNvSpPr>
            <a:spLocks noGrp="1"/>
          </p:cNvSpPr>
          <p:nvPr>
            <p:ph type="dt" sz="half" idx="10"/>
          </p:nvPr>
        </p:nvSpPr>
        <p:spPr/>
        <p:txBody>
          <a:bodyPr/>
          <a:lstStyle>
            <a:lvl1pPr>
              <a:defRPr/>
            </a:lvl1pPr>
          </a:lstStyle>
          <a:p>
            <a:pPr>
              <a:defRPr/>
            </a:pPr>
            <a:fld id="{50283EAF-CD7E-D840-B93E-398F0A7E4B96}" type="datetimeFigureOut">
              <a:rPr lang="en-US"/>
              <a:pPr>
                <a:defRPr/>
              </a:pPr>
              <a:t>5/6/22</a:t>
            </a:fld>
            <a:endParaRPr lang="en-US" dirty="0"/>
          </a:p>
        </p:txBody>
      </p:sp>
      <p:sp>
        <p:nvSpPr>
          <p:cNvPr id="5" name="Footer Placeholder 4">
            <a:extLst>
              <a:ext uri="{FF2B5EF4-FFF2-40B4-BE49-F238E27FC236}">
                <a16:creationId xmlns:a16="http://schemas.microsoft.com/office/drawing/2014/main" id="{A1A9A40B-29C9-2446-BC2F-B5AF097DD5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E6D5E10-7274-D14C-B7D4-761DC409F2C4}"/>
              </a:ext>
            </a:extLst>
          </p:cNvPr>
          <p:cNvSpPr>
            <a:spLocks noGrp="1"/>
          </p:cNvSpPr>
          <p:nvPr>
            <p:ph type="sldNum" sz="quarter" idx="12"/>
          </p:nvPr>
        </p:nvSpPr>
        <p:spPr/>
        <p:txBody>
          <a:bodyPr/>
          <a:lstStyle>
            <a:lvl1pPr>
              <a:defRPr/>
            </a:lvl1pPr>
          </a:lstStyle>
          <a:p>
            <a:pPr>
              <a:defRPr/>
            </a:pPr>
            <a:fld id="{B9FD5461-2382-A649-996E-E190D2EEC995}" type="slidenum">
              <a:rPr lang="en-US" altLang="cs-CZ"/>
              <a:pPr>
                <a:defRPr/>
              </a:pPr>
              <a:t>‹#›</a:t>
            </a:fld>
            <a:endParaRPr lang="en-US" altLang="cs-CZ"/>
          </a:p>
        </p:txBody>
      </p:sp>
    </p:spTree>
    <p:extLst>
      <p:ext uri="{BB962C8B-B14F-4D97-AF65-F5344CB8AC3E}">
        <p14:creationId xmlns:p14="http://schemas.microsoft.com/office/powerpoint/2010/main" val="2649676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a:t>Kliknutím lze upravit styl.</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a:extLst>
              <a:ext uri="{FF2B5EF4-FFF2-40B4-BE49-F238E27FC236}">
                <a16:creationId xmlns:a16="http://schemas.microsoft.com/office/drawing/2014/main" id="{D4B39C25-15F8-1844-8A11-46E74BE96309}"/>
              </a:ext>
            </a:extLst>
          </p:cNvPr>
          <p:cNvSpPr>
            <a:spLocks noGrp="1"/>
          </p:cNvSpPr>
          <p:nvPr>
            <p:ph type="dt" sz="half" idx="10"/>
          </p:nvPr>
        </p:nvSpPr>
        <p:spPr/>
        <p:txBody>
          <a:bodyPr/>
          <a:lstStyle>
            <a:lvl1pPr>
              <a:defRPr/>
            </a:lvl1pPr>
          </a:lstStyle>
          <a:p>
            <a:pPr>
              <a:defRPr/>
            </a:pPr>
            <a:fld id="{BD0B98FF-7DCD-0342-B7CF-44DE49B54103}" type="datetimeFigureOut">
              <a:rPr lang="en-US"/>
              <a:pPr>
                <a:defRPr/>
              </a:pPr>
              <a:t>5/6/22</a:t>
            </a:fld>
            <a:endParaRPr lang="en-US" dirty="0"/>
          </a:p>
        </p:txBody>
      </p:sp>
      <p:sp>
        <p:nvSpPr>
          <p:cNvPr id="5" name="Footer Placeholder 4">
            <a:extLst>
              <a:ext uri="{FF2B5EF4-FFF2-40B4-BE49-F238E27FC236}">
                <a16:creationId xmlns:a16="http://schemas.microsoft.com/office/drawing/2014/main" id="{17DCB59F-2AB7-7C41-99E4-9FA9EA1AC21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B5D2DAD-151B-4943-8F56-2E02BEF65DD5}"/>
              </a:ext>
            </a:extLst>
          </p:cNvPr>
          <p:cNvSpPr>
            <a:spLocks noGrp="1"/>
          </p:cNvSpPr>
          <p:nvPr>
            <p:ph type="sldNum" sz="quarter" idx="12"/>
          </p:nvPr>
        </p:nvSpPr>
        <p:spPr/>
        <p:txBody>
          <a:bodyPr/>
          <a:lstStyle>
            <a:lvl1pPr>
              <a:defRPr/>
            </a:lvl1pPr>
          </a:lstStyle>
          <a:p>
            <a:pPr>
              <a:defRPr/>
            </a:pPr>
            <a:fld id="{58A5EC20-72F5-9141-8022-4B184942A96B}" type="slidenum">
              <a:rPr lang="en-US" altLang="cs-CZ"/>
              <a:pPr>
                <a:defRPr/>
              </a:pPr>
              <a:t>‹#›</a:t>
            </a:fld>
            <a:endParaRPr lang="en-US" altLang="cs-CZ"/>
          </a:p>
        </p:txBody>
      </p:sp>
    </p:spTree>
    <p:extLst>
      <p:ext uri="{BB962C8B-B14F-4D97-AF65-F5344CB8AC3E}">
        <p14:creationId xmlns:p14="http://schemas.microsoft.com/office/powerpoint/2010/main" val="429829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Content Placeholder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a:extLst>
              <a:ext uri="{FF2B5EF4-FFF2-40B4-BE49-F238E27FC236}">
                <a16:creationId xmlns:a16="http://schemas.microsoft.com/office/drawing/2014/main" id="{F8809002-D336-B24B-A782-9AE2B384AD98}"/>
              </a:ext>
            </a:extLst>
          </p:cNvPr>
          <p:cNvSpPr>
            <a:spLocks noGrp="1"/>
          </p:cNvSpPr>
          <p:nvPr>
            <p:ph type="dt" sz="half" idx="10"/>
          </p:nvPr>
        </p:nvSpPr>
        <p:spPr/>
        <p:txBody>
          <a:bodyPr/>
          <a:lstStyle>
            <a:lvl1pPr>
              <a:defRPr/>
            </a:lvl1pPr>
          </a:lstStyle>
          <a:p>
            <a:pPr>
              <a:defRPr/>
            </a:pPr>
            <a:fld id="{16E049E4-08D9-A647-938F-796CD4B0BB06}" type="datetimeFigureOut">
              <a:rPr lang="en-US"/>
              <a:pPr>
                <a:defRPr/>
              </a:pPr>
              <a:t>5/6/22</a:t>
            </a:fld>
            <a:endParaRPr lang="en-US" dirty="0"/>
          </a:p>
        </p:txBody>
      </p:sp>
      <p:sp>
        <p:nvSpPr>
          <p:cNvPr id="5" name="Footer Placeholder 4">
            <a:extLst>
              <a:ext uri="{FF2B5EF4-FFF2-40B4-BE49-F238E27FC236}">
                <a16:creationId xmlns:a16="http://schemas.microsoft.com/office/drawing/2014/main" id="{99D7A9ED-C383-5C46-8CBD-D2A2A6B56A8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D5B14DB-11B9-134B-8F9F-F1F92D8F4E0C}"/>
              </a:ext>
            </a:extLst>
          </p:cNvPr>
          <p:cNvSpPr>
            <a:spLocks noGrp="1"/>
          </p:cNvSpPr>
          <p:nvPr>
            <p:ph type="sldNum" sz="quarter" idx="12"/>
          </p:nvPr>
        </p:nvSpPr>
        <p:spPr/>
        <p:txBody>
          <a:bodyPr/>
          <a:lstStyle>
            <a:lvl1pPr>
              <a:defRPr/>
            </a:lvl1pPr>
          </a:lstStyle>
          <a:p>
            <a:pPr>
              <a:defRPr/>
            </a:pPr>
            <a:fld id="{3F5FDB06-1F9E-6A4B-9052-DC98BC6AB31C}" type="slidenum">
              <a:rPr lang="en-US" altLang="cs-CZ"/>
              <a:pPr>
                <a:defRPr/>
              </a:pPr>
              <a:t>‹#›</a:t>
            </a:fld>
            <a:endParaRPr lang="en-US" altLang="cs-CZ"/>
          </a:p>
        </p:txBody>
      </p:sp>
    </p:spTree>
    <p:extLst>
      <p:ext uri="{BB962C8B-B14F-4D97-AF65-F5344CB8AC3E}">
        <p14:creationId xmlns:p14="http://schemas.microsoft.com/office/powerpoint/2010/main" val="4282480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Date Placeholder 3">
            <a:extLst>
              <a:ext uri="{FF2B5EF4-FFF2-40B4-BE49-F238E27FC236}">
                <a16:creationId xmlns:a16="http://schemas.microsoft.com/office/drawing/2014/main" id="{7BF7BDDE-53BE-A640-BB37-61D436E173B3}"/>
              </a:ext>
            </a:extLst>
          </p:cNvPr>
          <p:cNvSpPr>
            <a:spLocks noGrp="1"/>
          </p:cNvSpPr>
          <p:nvPr>
            <p:ph type="dt" sz="half" idx="10"/>
          </p:nvPr>
        </p:nvSpPr>
        <p:spPr/>
        <p:txBody>
          <a:bodyPr/>
          <a:lstStyle>
            <a:lvl1pPr>
              <a:defRPr/>
            </a:lvl1pPr>
          </a:lstStyle>
          <a:p>
            <a:pPr>
              <a:defRPr/>
            </a:pPr>
            <a:fld id="{7FE468B0-304D-8240-A7E5-9EC7D4B13727}" type="datetimeFigureOut">
              <a:rPr lang="en-US"/>
              <a:pPr>
                <a:defRPr/>
              </a:pPr>
              <a:t>5/6/22</a:t>
            </a:fld>
            <a:endParaRPr lang="en-US" dirty="0"/>
          </a:p>
        </p:txBody>
      </p:sp>
      <p:sp>
        <p:nvSpPr>
          <p:cNvPr id="5" name="Footer Placeholder 4">
            <a:extLst>
              <a:ext uri="{FF2B5EF4-FFF2-40B4-BE49-F238E27FC236}">
                <a16:creationId xmlns:a16="http://schemas.microsoft.com/office/drawing/2014/main" id="{8EB1E8D4-3B2F-BE4F-9F56-C2DAB362C48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9B5D846-34BC-8B47-8B85-6837435E1510}"/>
              </a:ext>
            </a:extLst>
          </p:cNvPr>
          <p:cNvSpPr>
            <a:spLocks noGrp="1"/>
          </p:cNvSpPr>
          <p:nvPr>
            <p:ph type="sldNum" sz="quarter" idx="12"/>
          </p:nvPr>
        </p:nvSpPr>
        <p:spPr/>
        <p:txBody>
          <a:bodyPr/>
          <a:lstStyle>
            <a:lvl1pPr>
              <a:defRPr/>
            </a:lvl1pPr>
          </a:lstStyle>
          <a:p>
            <a:pPr>
              <a:defRPr/>
            </a:pPr>
            <a:fld id="{59B2E941-A4C1-274F-AEF6-C33D64729E26}" type="slidenum">
              <a:rPr lang="en-US" altLang="cs-CZ"/>
              <a:pPr>
                <a:defRPr/>
              </a:pPr>
              <a:t>‹#›</a:t>
            </a:fld>
            <a:endParaRPr lang="en-US" altLang="cs-CZ"/>
          </a:p>
        </p:txBody>
      </p:sp>
    </p:spTree>
    <p:extLst>
      <p:ext uri="{BB962C8B-B14F-4D97-AF65-F5344CB8AC3E}">
        <p14:creationId xmlns:p14="http://schemas.microsoft.com/office/powerpoint/2010/main" val="3116518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Date Placeholder 3">
            <a:extLst>
              <a:ext uri="{FF2B5EF4-FFF2-40B4-BE49-F238E27FC236}">
                <a16:creationId xmlns:a16="http://schemas.microsoft.com/office/drawing/2014/main" id="{515067DC-020C-614B-A06B-C2E3D6A5D335}"/>
              </a:ext>
            </a:extLst>
          </p:cNvPr>
          <p:cNvSpPr>
            <a:spLocks noGrp="1"/>
          </p:cNvSpPr>
          <p:nvPr>
            <p:ph type="dt" sz="half" idx="10"/>
          </p:nvPr>
        </p:nvSpPr>
        <p:spPr/>
        <p:txBody>
          <a:bodyPr/>
          <a:lstStyle>
            <a:lvl1pPr>
              <a:defRPr/>
            </a:lvl1pPr>
          </a:lstStyle>
          <a:p>
            <a:pPr>
              <a:defRPr/>
            </a:pPr>
            <a:fld id="{EE4404A2-8DD8-9C4A-B111-A914C4B39493}" type="datetimeFigureOut">
              <a:rPr lang="en-US"/>
              <a:pPr>
                <a:defRPr/>
              </a:pPr>
              <a:t>5/6/22</a:t>
            </a:fld>
            <a:endParaRPr lang="en-US" dirty="0"/>
          </a:p>
        </p:txBody>
      </p:sp>
      <p:sp>
        <p:nvSpPr>
          <p:cNvPr id="6" name="Footer Placeholder 4">
            <a:extLst>
              <a:ext uri="{FF2B5EF4-FFF2-40B4-BE49-F238E27FC236}">
                <a16:creationId xmlns:a16="http://schemas.microsoft.com/office/drawing/2014/main" id="{331D79EA-0FAB-2E49-B608-DDB8062460A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BDDD973-1858-2D49-B46C-DC49ADB982BE}"/>
              </a:ext>
            </a:extLst>
          </p:cNvPr>
          <p:cNvSpPr>
            <a:spLocks noGrp="1"/>
          </p:cNvSpPr>
          <p:nvPr>
            <p:ph type="sldNum" sz="quarter" idx="12"/>
          </p:nvPr>
        </p:nvSpPr>
        <p:spPr/>
        <p:txBody>
          <a:bodyPr/>
          <a:lstStyle>
            <a:lvl1pPr>
              <a:defRPr/>
            </a:lvl1pPr>
          </a:lstStyle>
          <a:p>
            <a:pPr>
              <a:defRPr/>
            </a:pPr>
            <a:fld id="{464594A0-038E-094C-B6A0-9C2D33B7F2C9}" type="slidenum">
              <a:rPr lang="en-US" altLang="cs-CZ"/>
              <a:pPr>
                <a:defRPr/>
              </a:pPr>
              <a:t>‹#›</a:t>
            </a:fld>
            <a:endParaRPr lang="en-US" altLang="cs-CZ"/>
          </a:p>
        </p:txBody>
      </p:sp>
    </p:spTree>
    <p:extLst>
      <p:ext uri="{BB962C8B-B14F-4D97-AF65-F5344CB8AC3E}">
        <p14:creationId xmlns:p14="http://schemas.microsoft.com/office/powerpoint/2010/main" val="2580761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7" name="Date Placeholder 3">
            <a:extLst>
              <a:ext uri="{FF2B5EF4-FFF2-40B4-BE49-F238E27FC236}">
                <a16:creationId xmlns:a16="http://schemas.microsoft.com/office/drawing/2014/main" id="{4F4B41DF-C0FC-9B4B-A7F1-5CE833CC60E3}"/>
              </a:ext>
            </a:extLst>
          </p:cNvPr>
          <p:cNvSpPr>
            <a:spLocks noGrp="1"/>
          </p:cNvSpPr>
          <p:nvPr>
            <p:ph type="dt" sz="half" idx="10"/>
          </p:nvPr>
        </p:nvSpPr>
        <p:spPr/>
        <p:txBody>
          <a:bodyPr/>
          <a:lstStyle>
            <a:lvl1pPr>
              <a:defRPr/>
            </a:lvl1pPr>
          </a:lstStyle>
          <a:p>
            <a:pPr>
              <a:defRPr/>
            </a:pPr>
            <a:fld id="{D93911B8-EA0B-6849-BB89-8FC640E087CD}" type="datetimeFigureOut">
              <a:rPr lang="en-US"/>
              <a:pPr>
                <a:defRPr/>
              </a:pPr>
              <a:t>5/6/22</a:t>
            </a:fld>
            <a:endParaRPr lang="en-US" dirty="0"/>
          </a:p>
        </p:txBody>
      </p:sp>
      <p:sp>
        <p:nvSpPr>
          <p:cNvPr id="8" name="Footer Placeholder 4">
            <a:extLst>
              <a:ext uri="{FF2B5EF4-FFF2-40B4-BE49-F238E27FC236}">
                <a16:creationId xmlns:a16="http://schemas.microsoft.com/office/drawing/2014/main" id="{46AB6986-4BBB-4741-A9BE-478C2F17813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B8FE958-63C0-AC4B-AB58-50D75CCF1866}"/>
              </a:ext>
            </a:extLst>
          </p:cNvPr>
          <p:cNvSpPr>
            <a:spLocks noGrp="1"/>
          </p:cNvSpPr>
          <p:nvPr>
            <p:ph type="sldNum" sz="quarter" idx="12"/>
          </p:nvPr>
        </p:nvSpPr>
        <p:spPr/>
        <p:txBody>
          <a:bodyPr/>
          <a:lstStyle>
            <a:lvl1pPr>
              <a:defRPr/>
            </a:lvl1pPr>
          </a:lstStyle>
          <a:p>
            <a:pPr>
              <a:defRPr/>
            </a:pPr>
            <a:fld id="{4ABA2392-C159-0B4D-9CD7-AD2BAA548C51}" type="slidenum">
              <a:rPr lang="en-US" altLang="cs-CZ"/>
              <a:pPr>
                <a:defRPr/>
              </a:pPr>
              <a:t>‹#›</a:t>
            </a:fld>
            <a:endParaRPr lang="en-US" altLang="cs-CZ"/>
          </a:p>
        </p:txBody>
      </p:sp>
    </p:spTree>
    <p:extLst>
      <p:ext uri="{BB962C8B-B14F-4D97-AF65-F5344CB8AC3E}">
        <p14:creationId xmlns:p14="http://schemas.microsoft.com/office/powerpoint/2010/main" val="2558199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Date Placeholder 3">
            <a:extLst>
              <a:ext uri="{FF2B5EF4-FFF2-40B4-BE49-F238E27FC236}">
                <a16:creationId xmlns:a16="http://schemas.microsoft.com/office/drawing/2014/main" id="{3C0B06F3-70BD-8F46-821D-98FD42745BB4}"/>
              </a:ext>
            </a:extLst>
          </p:cNvPr>
          <p:cNvSpPr>
            <a:spLocks noGrp="1"/>
          </p:cNvSpPr>
          <p:nvPr>
            <p:ph type="dt" sz="half" idx="10"/>
          </p:nvPr>
        </p:nvSpPr>
        <p:spPr/>
        <p:txBody>
          <a:bodyPr/>
          <a:lstStyle>
            <a:lvl1pPr>
              <a:defRPr/>
            </a:lvl1pPr>
          </a:lstStyle>
          <a:p>
            <a:pPr>
              <a:defRPr/>
            </a:pPr>
            <a:fld id="{AC007D19-2556-994D-B21B-736E8C2FEF2B}" type="datetimeFigureOut">
              <a:rPr lang="en-US"/>
              <a:pPr>
                <a:defRPr/>
              </a:pPr>
              <a:t>5/6/22</a:t>
            </a:fld>
            <a:endParaRPr lang="en-US" dirty="0"/>
          </a:p>
        </p:txBody>
      </p:sp>
      <p:sp>
        <p:nvSpPr>
          <p:cNvPr id="4" name="Footer Placeholder 4">
            <a:extLst>
              <a:ext uri="{FF2B5EF4-FFF2-40B4-BE49-F238E27FC236}">
                <a16:creationId xmlns:a16="http://schemas.microsoft.com/office/drawing/2014/main" id="{2DE9E01C-EE7E-2C4F-B915-DDF900F1504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E2ACC71-10F2-994E-9E22-C5FA567C2CD9}"/>
              </a:ext>
            </a:extLst>
          </p:cNvPr>
          <p:cNvSpPr>
            <a:spLocks noGrp="1"/>
          </p:cNvSpPr>
          <p:nvPr>
            <p:ph type="sldNum" sz="quarter" idx="12"/>
          </p:nvPr>
        </p:nvSpPr>
        <p:spPr/>
        <p:txBody>
          <a:bodyPr/>
          <a:lstStyle>
            <a:lvl1pPr>
              <a:defRPr/>
            </a:lvl1pPr>
          </a:lstStyle>
          <a:p>
            <a:pPr>
              <a:defRPr/>
            </a:pPr>
            <a:fld id="{21F25C52-1D32-8B44-B86C-3D7B84A1BDF8}" type="slidenum">
              <a:rPr lang="en-US" altLang="cs-CZ"/>
              <a:pPr>
                <a:defRPr/>
              </a:pPr>
              <a:t>‹#›</a:t>
            </a:fld>
            <a:endParaRPr lang="en-US" altLang="cs-CZ"/>
          </a:p>
        </p:txBody>
      </p:sp>
    </p:spTree>
    <p:extLst>
      <p:ext uri="{BB962C8B-B14F-4D97-AF65-F5344CB8AC3E}">
        <p14:creationId xmlns:p14="http://schemas.microsoft.com/office/powerpoint/2010/main" val="2706565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B7A3F32-2F0A-5849-98A3-59B894600B42}"/>
              </a:ext>
            </a:extLst>
          </p:cNvPr>
          <p:cNvSpPr>
            <a:spLocks noGrp="1"/>
          </p:cNvSpPr>
          <p:nvPr>
            <p:ph type="dt" sz="half" idx="10"/>
          </p:nvPr>
        </p:nvSpPr>
        <p:spPr/>
        <p:txBody>
          <a:bodyPr/>
          <a:lstStyle>
            <a:lvl1pPr>
              <a:defRPr/>
            </a:lvl1pPr>
          </a:lstStyle>
          <a:p>
            <a:pPr>
              <a:defRPr/>
            </a:pPr>
            <a:fld id="{0CADD28A-9E25-5545-93BC-A8A2631BAF8D}" type="datetimeFigureOut">
              <a:rPr lang="en-US"/>
              <a:pPr>
                <a:defRPr/>
              </a:pPr>
              <a:t>5/6/22</a:t>
            </a:fld>
            <a:endParaRPr lang="en-US" dirty="0"/>
          </a:p>
        </p:txBody>
      </p:sp>
      <p:sp>
        <p:nvSpPr>
          <p:cNvPr id="3" name="Footer Placeholder 4">
            <a:extLst>
              <a:ext uri="{FF2B5EF4-FFF2-40B4-BE49-F238E27FC236}">
                <a16:creationId xmlns:a16="http://schemas.microsoft.com/office/drawing/2014/main" id="{5A3ED565-D05E-3646-B220-A44CC991D60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785DEF3-0C9E-354B-93C1-678B4DCBE386}"/>
              </a:ext>
            </a:extLst>
          </p:cNvPr>
          <p:cNvSpPr>
            <a:spLocks noGrp="1"/>
          </p:cNvSpPr>
          <p:nvPr>
            <p:ph type="sldNum" sz="quarter" idx="12"/>
          </p:nvPr>
        </p:nvSpPr>
        <p:spPr/>
        <p:txBody>
          <a:bodyPr/>
          <a:lstStyle>
            <a:lvl1pPr>
              <a:defRPr/>
            </a:lvl1pPr>
          </a:lstStyle>
          <a:p>
            <a:pPr>
              <a:defRPr/>
            </a:pPr>
            <a:fld id="{241D93B6-DFD5-A54F-AAD5-8221E31539CB}" type="slidenum">
              <a:rPr lang="en-US" altLang="cs-CZ"/>
              <a:pPr>
                <a:defRPr/>
              </a:pPr>
              <a:t>‹#›</a:t>
            </a:fld>
            <a:endParaRPr lang="en-US" altLang="cs-CZ"/>
          </a:p>
        </p:txBody>
      </p:sp>
    </p:spTree>
    <p:extLst>
      <p:ext uri="{BB962C8B-B14F-4D97-AF65-F5344CB8AC3E}">
        <p14:creationId xmlns:p14="http://schemas.microsoft.com/office/powerpoint/2010/main" val="1867115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Date Placeholder 3">
            <a:extLst>
              <a:ext uri="{FF2B5EF4-FFF2-40B4-BE49-F238E27FC236}">
                <a16:creationId xmlns:a16="http://schemas.microsoft.com/office/drawing/2014/main" id="{413FCC13-994B-F843-8566-B8AC3D37EF30}"/>
              </a:ext>
            </a:extLst>
          </p:cNvPr>
          <p:cNvSpPr>
            <a:spLocks noGrp="1"/>
          </p:cNvSpPr>
          <p:nvPr>
            <p:ph type="dt" sz="half" idx="10"/>
          </p:nvPr>
        </p:nvSpPr>
        <p:spPr/>
        <p:txBody>
          <a:bodyPr/>
          <a:lstStyle>
            <a:lvl1pPr>
              <a:defRPr/>
            </a:lvl1pPr>
          </a:lstStyle>
          <a:p>
            <a:pPr>
              <a:defRPr/>
            </a:pPr>
            <a:fld id="{E33A26DC-53D8-0E4F-9A78-B2039FA318AC}" type="datetimeFigureOut">
              <a:rPr lang="en-US"/>
              <a:pPr>
                <a:defRPr/>
              </a:pPr>
              <a:t>5/6/22</a:t>
            </a:fld>
            <a:endParaRPr lang="en-US" dirty="0"/>
          </a:p>
        </p:txBody>
      </p:sp>
      <p:sp>
        <p:nvSpPr>
          <p:cNvPr id="6" name="Footer Placeholder 4">
            <a:extLst>
              <a:ext uri="{FF2B5EF4-FFF2-40B4-BE49-F238E27FC236}">
                <a16:creationId xmlns:a16="http://schemas.microsoft.com/office/drawing/2014/main" id="{D70F2004-064E-1644-862C-9F787E03D13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7537EC1-C7AC-A547-98CD-CB473813C4E5}"/>
              </a:ext>
            </a:extLst>
          </p:cNvPr>
          <p:cNvSpPr>
            <a:spLocks noGrp="1"/>
          </p:cNvSpPr>
          <p:nvPr>
            <p:ph type="sldNum" sz="quarter" idx="12"/>
          </p:nvPr>
        </p:nvSpPr>
        <p:spPr/>
        <p:txBody>
          <a:bodyPr/>
          <a:lstStyle>
            <a:lvl1pPr>
              <a:defRPr/>
            </a:lvl1pPr>
          </a:lstStyle>
          <a:p>
            <a:pPr>
              <a:defRPr/>
            </a:pPr>
            <a:fld id="{F4F33C78-AB60-4745-9F0D-CE5E29ABF536}" type="slidenum">
              <a:rPr lang="en-US" altLang="cs-CZ"/>
              <a:pPr>
                <a:defRPr/>
              </a:pPr>
              <a:t>‹#›</a:t>
            </a:fld>
            <a:endParaRPr lang="en-US" altLang="cs-CZ"/>
          </a:p>
        </p:txBody>
      </p:sp>
    </p:spTree>
    <p:extLst>
      <p:ext uri="{BB962C8B-B14F-4D97-AF65-F5344CB8AC3E}">
        <p14:creationId xmlns:p14="http://schemas.microsoft.com/office/powerpoint/2010/main" val="2306819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dirty="0"/>
              <a:t>Kliknutím na ikonu přidáte obrázek.</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Date Placeholder 3">
            <a:extLst>
              <a:ext uri="{FF2B5EF4-FFF2-40B4-BE49-F238E27FC236}">
                <a16:creationId xmlns:a16="http://schemas.microsoft.com/office/drawing/2014/main" id="{F2979DA9-D0DC-624F-8602-95EAE1EDEA14}"/>
              </a:ext>
            </a:extLst>
          </p:cNvPr>
          <p:cNvSpPr>
            <a:spLocks noGrp="1"/>
          </p:cNvSpPr>
          <p:nvPr>
            <p:ph type="dt" sz="half" idx="10"/>
          </p:nvPr>
        </p:nvSpPr>
        <p:spPr/>
        <p:txBody>
          <a:bodyPr/>
          <a:lstStyle>
            <a:lvl1pPr>
              <a:defRPr/>
            </a:lvl1pPr>
          </a:lstStyle>
          <a:p>
            <a:pPr>
              <a:defRPr/>
            </a:pPr>
            <a:fld id="{E2A15EBD-D643-9C41-AE95-F0253221B8BC}" type="datetimeFigureOut">
              <a:rPr lang="en-US"/>
              <a:pPr>
                <a:defRPr/>
              </a:pPr>
              <a:t>5/6/22</a:t>
            </a:fld>
            <a:endParaRPr lang="en-US" dirty="0"/>
          </a:p>
        </p:txBody>
      </p:sp>
      <p:sp>
        <p:nvSpPr>
          <p:cNvPr id="6" name="Footer Placeholder 4">
            <a:extLst>
              <a:ext uri="{FF2B5EF4-FFF2-40B4-BE49-F238E27FC236}">
                <a16:creationId xmlns:a16="http://schemas.microsoft.com/office/drawing/2014/main" id="{1248C307-D6CC-9947-BF00-0090CEE0448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C90B2A9-3C15-2046-869C-546241FB4529}"/>
              </a:ext>
            </a:extLst>
          </p:cNvPr>
          <p:cNvSpPr>
            <a:spLocks noGrp="1"/>
          </p:cNvSpPr>
          <p:nvPr>
            <p:ph type="sldNum" sz="quarter" idx="12"/>
          </p:nvPr>
        </p:nvSpPr>
        <p:spPr/>
        <p:txBody>
          <a:bodyPr/>
          <a:lstStyle>
            <a:lvl1pPr>
              <a:defRPr/>
            </a:lvl1pPr>
          </a:lstStyle>
          <a:p>
            <a:pPr>
              <a:defRPr/>
            </a:pPr>
            <a:fld id="{A3D30218-1906-0540-A9B5-8081CCB5AE60}" type="slidenum">
              <a:rPr lang="en-US" altLang="cs-CZ"/>
              <a:pPr>
                <a:defRPr/>
              </a:pPr>
              <a:t>‹#›</a:t>
            </a:fld>
            <a:endParaRPr lang="en-US" altLang="cs-CZ"/>
          </a:p>
        </p:txBody>
      </p:sp>
    </p:spTree>
    <p:extLst>
      <p:ext uri="{BB962C8B-B14F-4D97-AF65-F5344CB8AC3E}">
        <p14:creationId xmlns:p14="http://schemas.microsoft.com/office/powerpoint/2010/main" val="3493363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0284F73-A566-A04B-9BA3-AAD1BEB05EE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Kliknutím lze upravit styl.</a:t>
            </a:r>
            <a:endParaRPr lang="en-US" altLang="cs-CZ"/>
          </a:p>
        </p:txBody>
      </p:sp>
      <p:sp>
        <p:nvSpPr>
          <p:cNvPr id="1027" name="Text Placeholder 2">
            <a:extLst>
              <a:ext uri="{FF2B5EF4-FFF2-40B4-BE49-F238E27FC236}">
                <a16:creationId xmlns:a16="http://schemas.microsoft.com/office/drawing/2014/main" id="{22D93555-C607-5A4A-BA42-756016F1989A}"/>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Kliknutím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endParaRPr lang="en-US" altLang="cs-CZ"/>
          </a:p>
        </p:txBody>
      </p:sp>
      <p:sp>
        <p:nvSpPr>
          <p:cNvPr id="4" name="Date Placeholder 3">
            <a:extLst>
              <a:ext uri="{FF2B5EF4-FFF2-40B4-BE49-F238E27FC236}">
                <a16:creationId xmlns:a16="http://schemas.microsoft.com/office/drawing/2014/main" id="{2908077D-8EDE-ED44-B035-F8D9F35A7A12}"/>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buFontTx/>
              <a:buNone/>
              <a:defRPr sz="1200">
                <a:solidFill>
                  <a:schemeClr val="tx1">
                    <a:tint val="75000"/>
                  </a:schemeClr>
                </a:solidFill>
                <a:latin typeface="+mn-lt"/>
                <a:cs typeface="+mn-cs"/>
              </a:defRPr>
            </a:lvl1pPr>
          </a:lstStyle>
          <a:p>
            <a:pPr>
              <a:defRPr/>
            </a:pPr>
            <a:fld id="{DB1E085F-0297-FB46-8002-656B95B497A2}" type="datetimeFigureOut">
              <a:rPr lang="en-US"/>
              <a:pPr>
                <a:defRPr/>
              </a:pPr>
              <a:t>5/6/22</a:t>
            </a:fld>
            <a:endParaRPr lang="en-US" dirty="0"/>
          </a:p>
        </p:txBody>
      </p:sp>
      <p:sp>
        <p:nvSpPr>
          <p:cNvPr id="5" name="Footer Placeholder 4">
            <a:extLst>
              <a:ext uri="{FF2B5EF4-FFF2-40B4-BE49-F238E27FC236}">
                <a16:creationId xmlns:a16="http://schemas.microsoft.com/office/drawing/2014/main" id="{D77CFC6B-5784-244C-B6CF-031398C40E1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buFontTx/>
              <a:buNone/>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7F21098B-38F9-C143-B169-EC25A853A71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8198882C-582A-4E4F-BD06-AD3B49A9C442}" type="slidenum">
              <a:rPr lang="en-US" altLang="cs-CZ"/>
              <a:pPr>
                <a:defRPr/>
              </a:pPr>
              <a:t>‹#›</a:t>
            </a:fld>
            <a:endParaRPr lang="en-US"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hemeOverride" Target="../theme/themeOverride9.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hemeOverride" Target="../theme/themeOverride10.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hemeOverride" Target="../theme/themeOverride11.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hemeOverride" Target="../theme/themeOverride12.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hemeOverride" Target="../theme/themeOverride13.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hemeOverride" Target="../theme/themeOverride1.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hemeOverride" Target="../theme/themeOverride2.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hemeOverride" Target="../theme/themeOverride3.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hemeOverride" Target="../theme/themeOverride4.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2.png"/><Relationship Id="rId2" Type="http://schemas.microsoft.com/office/2007/relationships/media" Target="../media/media6.m4a"/><Relationship Id="rId1" Type="http://schemas.openxmlformats.org/officeDocument/2006/relationships/themeOverride" Target="../theme/themeOverride5.xml"/><Relationship Id="rId6" Type="http://schemas.openxmlformats.org/officeDocument/2006/relationships/image" Target="../media/image3.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hemeOverride" Target="../theme/themeOverride6.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hemeOverride" Target="../theme/themeOverride7.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hemeOverride" Target="../theme/themeOverride8.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076B382C-727C-AC4A-9ED0-B56763E0A305}"/>
              </a:ext>
            </a:extLst>
          </p:cNvPr>
          <p:cNvSpPr>
            <a:spLocks noGrp="1"/>
          </p:cNvSpPr>
          <p:nvPr>
            <p:ph type="ctrTitle"/>
          </p:nvPr>
        </p:nvSpPr>
        <p:spPr>
          <a:xfrm>
            <a:off x="685800" y="2720975"/>
            <a:ext cx="8126413" cy="1814513"/>
          </a:xfrm>
        </p:spPr>
        <p:txBody>
          <a:bodyPr lIns="0" tIns="0" rIns="0" bIns="0" anchor="t"/>
          <a:lstStyle/>
          <a:p>
            <a:pPr eaLnBrk="1" hangingPunct="1"/>
            <a:r>
              <a:rPr lang="cs-CZ" altLang="cs-CZ" sz="2800" b="1" dirty="0">
                <a:solidFill>
                  <a:srgbClr val="D10202"/>
                </a:solidFill>
                <a:latin typeface="Arial" panose="020B0604020202020204" pitchFamily="34" charset="0"/>
                <a:cs typeface="Arial" panose="020B0604020202020204" pitchFamily="34" charset="0"/>
              </a:rPr>
              <a:t> Společnost. Práva a povinnosti společníků (navzájem a ke třetím osobám), správa společnosti, zánik členství a společnosti.</a:t>
            </a:r>
            <a:endParaRPr lang="en-US" altLang="cs-CZ" sz="1400" b="1" dirty="0">
              <a:solidFill>
                <a:srgbClr val="D10202"/>
              </a:solidFill>
              <a:latin typeface="Arial" panose="020B0604020202020204" pitchFamily="34" charset="0"/>
              <a:cs typeface="Arial" panose="020B0604020202020204" pitchFamily="34" charset="0"/>
            </a:endParaRPr>
          </a:p>
        </p:txBody>
      </p:sp>
      <p:sp>
        <p:nvSpPr>
          <p:cNvPr id="15363" name="Title 1">
            <a:extLst>
              <a:ext uri="{FF2B5EF4-FFF2-40B4-BE49-F238E27FC236}">
                <a16:creationId xmlns:a16="http://schemas.microsoft.com/office/drawing/2014/main" id="{49E2E456-A062-9F4D-9016-E79AD695DF02}"/>
              </a:ext>
            </a:extLst>
          </p:cNvPr>
          <p:cNvSpPr txBox="1">
            <a:spLocks/>
          </p:cNvSpPr>
          <p:nvPr/>
        </p:nvSpPr>
        <p:spPr bwMode="auto">
          <a:xfrm>
            <a:off x="685800" y="4845050"/>
            <a:ext cx="8126413"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lnSpc>
                <a:spcPct val="90000"/>
              </a:lnSpc>
              <a:spcBef>
                <a:spcPct val="0"/>
              </a:spcBef>
              <a:buFontTx/>
              <a:buNone/>
            </a:pPr>
            <a:r>
              <a:rPr lang="cs-CZ" altLang="cs-CZ" sz="3600" b="1" dirty="0"/>
              <a:t>Mgr. Bc. Štefan Rehák, LL.M.</a:t>
            </a:r>
            <a:endParaRPr lang="cs-CZ" altLang="cs-CZ" b="1" dirty="0"/>
          </a:p>
          <a:p>
            <a:pPr algn="r" eaLnBrk="1" hangingPunct="1">
              <a:lnSpc>
                <a:spcPct val="90000"/>
              </a:lnSpc>
              <a:spcBef>
                <a:spcPct val="0"/>
              </a:spcBef>
              <a:buFontTx/>
              <a:buNone/>
            </a:pPr>
            <a:r>
              <a:rPr lang="cs-CZ" altLang="cs-CZ" b="1" dirty="0"/>
              <a:t>Olomouc, 9. 5. 2022</a:t>
            </a:r>
          </a:p>
        </p:txBody>
      </p:sp>
      <p:pic>
        <p:nvPicPr>
          <p:cNvPr id="7" name="Zvuk 6">
            <a:hlinkClick r:id="" action="ppaction://media"/>
            <a:extLst>
              <a:ext uri="{FF2B5EF4-FFF2-40B4-BE49-F238E27FC236}">
                <a16:creationId xmlns:a16="http://schemas.microsoft.com/office/drawing/2014/main" id="{E0F7278A-B26F-B434-F55D-B4BF8D15013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5829300"/>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4730"/>
    </mc:Choice>
    <mc:Fallback>
      <p:transition spd="slow" advTm="14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21506" name="Zástupný symbol pro obsah 2">
            <a:extLst>
              <a:ext uri="{FF2B5EF4-FFF2-40B4-BE49-F238E27FC236}">
                <a16:creationId xmlns:a16="http://schemas.microsoft.com/office/drawing/2014/main" id="{F11B9B8B-D215-FD45-8B06-4028C7A615A7}"/>
              </a:ext>
            </a:extLst>
          </p:cNvPr>
          <p:cNvSpPr>
            <a:spLocks noGrp="1"/>
          </p:cNvSpPr>
          <p:nvPr>
            <p:ph idx="1"/>
          </p:nvPr>
        </p:nvSpPr>
        <p:spPr/>
        <p:txBody>
          <a:bodyPr/>
          <a:lstStyle/>
          <a:p>
            <a:pPr algn="just"/>
            <a:r>
              <a:rPr lang="cs-CZ" sz="2400" dirty="0"/>
              <a:t>Předstírá-li někdo, že je společníkem, ač jím není, jsou skuteční společníci z jeho jednání vůči třetí osobě zavázáni společně a nerozdílně s ním, jestliže</a:t>
            </a:r>
          </a:p>
          <a:p>
            <a:pPr marL="0" indent="0" algn="just">
              <a:buNone/>
            </a:pPr>
            <a:r>
              <a:rPr lang="cs-CZ" sz="2400" b="1" dirty="0"/>
              <a:t>	a)</a:t>
            </a:r>
            <a:r>
              <a:rPr lang="cs-CZ" sz="2400" dirty="0"/>
              <a:t> některý ze společníků dal k omylu třetí osoby podnět, nebo</a:t>
            </a:r>
          </a:p>
          <a:p>
            <a:pPr marL="0" indent="0" algn="just">
              <a:buNone/>
            </a:pPr>
            <a:r>
              <a:rPr lang="cs-CZ" sz="2400" b="1" dirty="0"/>
              <a:t>	b)</a:t>
            </a:r>
            <a:r>
              <a:rPr lang="cs-CZ" sz="2400" dirty="0"/>
              <a:t> společníci mohli při vynaložení potřebné péče takový omyl předvídat, 	ale žádný z nich neučinil opatření, aby se uvedení třetí osoby v omyl 	zabránilo.</a:t>
            </a:r>
          </a:p>
          <a:p>
            <a:pPr algn="just"/>
            <a:r>
              <a:rPr lang="cs-CZ" sz="2400" dirty="0"/>
              <a:t>To neplatí, pokud nebyla třetí osoba v dobré víře. </a:t>
            </a:r>
          </a:p>
          <a:p>
            <a:pPr marL="0" indent="0" algn="just">
              <a:buNone/>
            </a:pPr>
            <a:endParaRPr lang="cs-CZ" sz="2400" dirty="0"/>
          </a:p>
        </p:txBody>
      </p:sp>
      <p:sp>
        <p:nvSpPr>
          <p:cNvPr id="4" name="Zástupný symbol pro zápatí 3">
            <a:extLst>
              <a:ext uri="{FF2B5EF4-FFF2-40B4-BE49-F238E27FC236}">
                <a16:creationId xmlns:a16="http://schemas.microsoft.com/office/drawing/2014/main" id="{DA977089-A1F5-C14A-8513-467E1F4CF819}"/>
              </a:ext>
            </a:extLst>
          </p:cNvPr>
          <p:cNvSpPr>
            <a:spLocks noGrp="1"/>
          </p:cNvSpPr>
          <p:nvPr>
            <p:ph type="ftr" sz="quarter" idx="11"/>
          </p:nvPr>
        </p:nvSpPr>
        <p:spPr/>
        <p:txBody>
          <a:bodyPr/>
          <a:lstStyle/>
          <a:p>
            <a:pPr>
              <a:defRPr/>
            </a:pPr>
            <a:endParaRPr lang="cs-CZ">
              <a:solidFill>
                <a:schemeClr val="bg1">
                  <a:lumMod val="50000"/>
                </a:schemeClr>
              </a:solidFill>
            </a:endParaRPr>
          </a:p>
        </p:txBody>
      </p:sp>
      <p:sp>
        <p:nvSpPr>
          <p:cNvPr id="21508" name="Nadpis 1">
            <a:extLst>
              <a:ext uri="{FF2B5EF4-FFF2-40B4-BE49-F238E27FC236}">
                <a16:creationId xmlns:a16="http://schemas.microsoft.com/office/drawing/2014/main" id="{FCCD9D97-3363-2E47-9C6A-A3AD09DD740B}"/>
              </a:ext>
            </a:extLst>
          </p:cNvPr>
          <p:cNvSpPr>
            <a:spLocks noGrp="1"/>
          </p:cNvSpPr>
          <p:nvPr>
            <p:ph type="title"/>
          </p:nvPr>
        </p:nvSpPr>
        <p:spPr>
          <a:xfrm>
            <a:off x="457200" y="457200"/>
            <a:ext cx="8229600" cy="1143000"/>
          </a:xfrm>
        </p:spPr>
        <p:txBody>
          <a:bodyPr/>
          <a:lstStyle/>
          <a:p>
            <a:r>
              <a:rPr lang="cs-CZ" altLang="cs-CZ" sz="3200" dirty="0">
                <a:solidFill>
                  <a:srgbClr val="FF0000"/>
                </a:solidFill>
              </a:rPr>
              <a:t>Práva a povinnosti společníků k třetím osobám</a:t>
            </a:r>
          </a:p>
        </p:txBody>
      </p:sp>
      <p:pic>
        <p:nvPicPr>
          <p:cNvPr id="2" name="Zvuk 1">
            <a:hlinkClick r:id="" action="ppaction://media"/>
            <a:extLst>
              <a:ext uri="{FF2B5EF4-FFF2-40B4-BE49-F238E27FC236}">
                <a16:creationId xmlns:a16="http://schemas.microsoft.com/office/drawing/2014/main" id="{4DB5E549-4634-03FA-4B9C-C7EA2F11C84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5829300"/>
            <a:ext cx="812800" cy="81280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68277"/>
    </mc:Choice>
    <mc:Fallback>
      <p:transition spd="slow" advTm="68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23554" name="Zástupný symbol pro obsah 2">
            <a:extLst>
              <a:ext uri="{FF2B5EF4-FFF2-40B4-BE49-F238E27FC236}">
                <a16:creationId xmlns:a16="http://schemas.microsoft.com/office/drawing/2014/main" id="{885A48E6-DD63-0F49-AA59-36BE4E5E517D}"/>
              </a:ext>
            </a:extLst>
          </p:cNvPr>
          <p:cNvSpPr>
            <a:spLocks noGrp="1"/>
          </p:cNvSpPr>
          <p:nvPr>
            <p:ph idx="1"/>
          </p:nvPr>
        </p:nvSpPr>
        <p:spPr/>
        <p:txBody>
          <a:bodyPr/>
          <a:lstStyle/>
          <a:p>
            <a:pPr algn="just" eaLnBrk="1" hangingPunct="1"/>
            <a:r>
              <a:rPr lang="cs-CZ" sz="2000" dirty="0"/>
              <a:t>Společník může ze společnosti vystoupit, a to i bylo-li trvání společnosti ujednáno na dobu určitou; ne však v nevhodné době nebo k újmě ostatních společníků. Z vážných důvodů však může vystoupit kdykoli, a to i když byla dohodnuta výpovědní doba. </a:t>
            </a:r>
          </a:p>
          <a:p>
            <a:pPr algn="just" eaLnBrk="1" hangingPunct="1"/>
            <a:endParaRPr lang="cs-CZ" altLang="cs-CZ" sz="1400" dirty="0"/>
          </a:p>
          <a:p>
            <a:pPr algn="just"/>
            <a:r>
              <a:rPr lang="cs-CZ" sz="2000" dirty="0"/>
              <a:t>Poruší-li společník povinnost ze smlouvy podstatným způsobem, může být ze společnosti vyloučen. Vyloučen může být rovněž,</a:t>
            </a:r>
          </a:p>
          <a:p>
            <a:pPr marL="0" indent="0" algn="just">
              <a:buNone/>
            </a:pPr>
            <a:r>
              <a:rPr lang="cs-CZ" sz="2000" b="1" dirty="0"/>
              <a:t>	a)</a:t>
            </a:r>
            <a:r>
              <a:rPr lang="cs-CZ" sz="2000" dirty="0"/>
              <a:t> bylo-li o jeho majetku zahájeno insolvenční řízení na jeho návrh,</a:t>
            </a:r>
          </a:p>
          <a:p>
            <a:pPr marL="0" indent="0" algn="just">
              <a:buNone/>
            </a:pPr>
            <a:r>
              <a:rPr lang="cs-CZ" sz="2000" b="1" dirty="0"/>
              <a:t>	b)</a:t>
            </a:r>
            <a:r>
              <a:rPr lang="cs-CZ" sz="2000" dirty="0"/>
              <a:t> přistoupil-li společník k návrhu na zahájení insolvenčního řízení, ve kterém se řeší jeho úpadek nebo hrozící úpadek, nebo</a:t>
            </a:r>
          </a:p>
          <a:p>
            <a:pPr marL="0" indent="0" algn="just">
              <a:buNone/>
            </a:pPr>
            <a:r>
              <a:rPr lang="cs-CZ" sz="2000" b="1" dirty="0"/>
              <a:t>	c)</a:t>
            </a:r>
            <a:r>
              <a:rPr lang="cs-CZ" sz="2000" dirty="0"/>
              <a:t> bylo-li v insolvenčním řízení rozhodnuto o úpadku společníka.</a:t>
            </a:r>
          </a:p>
          <a:p>
            <a:pPr algn="just"/>
            <a:r>
              <a:rPr lang="cs-CZ" sz="2000" dirty="0"/>
              <a:t>Omezení společníka ve svéprávnosti je důvodem pro vyloučení společníka jen tehdy, je-li tento jeho stav na újmu společnosti.</a:t>
            </a:r>
          </a:p>
          <a:p>
            <a:pPr algn="just" eaLnBrk="1" hangingPunct="1"/>
            <a:endParaRPr lang="cs-CZ" altLang="cs-CZ" sz="1400" dirty="0"/>
          </a:p>
        </p:txBody>
      </p:sp>
      <p:sp>
        <p:nvSpPr>
          <p:cNvPr id="4" name="Zástupný symbol pro zápatí 3">
            <a:extLst>
              <a:ext uri="{FF2B5EF4-FFF2-40B4-BE49-F238E27FC236}">
                <a16:creationId xmlns:a16="http://schemas.microsoft.com/office/drawing/2014/main" id="{3B535323-8522-9047-81CF-1C486FB8FA6F}"/>
              </a:ext>
            </a:extLst>
          </p:cNvPr>
          <p:cNvSpPr>
            <a:spLocks noGrp="1"/>
          </p:cNvSpPr>
          <p:nvPr>
            <p:ph type="ftr" sz="quarter" idx="11"/>
          </p:nvPr>
        </p:nvSpPr>
        <p:spPr/>
        <p:txBody>
          <a:bodyPr/>
          <a:lstStyle/>
          <a:p>
            <a:pPr>
              <a:defRPr/>
            </a:pPr>
            <a:endParaRPr lang="cs-CZ">
              <a:solidFill>
                <a:schemeClr val="bg1">
                  <a:lumMod val="50000"/>
                </a:schemeClr>
              </a:solidFill>
            </a:endParaRPr>
          </a:p>
        </p:txBody>
      </p:sp>
      <p:sp>
        <p:nvSpPr>
          <p:cNvPr id="23556" name="Nadpis 1">
            <a:extLst>
              <a:ext uri="{FF2B5EF4-FFF2-40B4-BE49-F238E27FC236}">
                <a16:creationId xmlns:a16="http://schemas.microsoft.com/office/drawing/2014/main" id="{8EFA5B47-03E9-A741-9998-A727E9638231}"/>
              </a:ext>
            </a:extLst>
          </p:cNvPr>
          <p:cNvSpPr>
            <a:spLocks noGrp="1"/>
          </p:cNvSpPr>
          <p:nvPr>
            <p:ph type="title"/>
          </p:nvPr>
        </p:nvSpPr>
        <p:spPr>
          <a:xfrm>
            <a:off x="457200" y="457200"/>
            <a:ext cx="8229600" cy="1143000"/>
          </a:xfrm>
        </p:spPr>
        <p:txBody>
          <a:bodyPr/>
          <a:lstStyle/>
          <a:p>
            <a:r>
              <a:rPr lang="cs-CZ" altLang="cs-CZ" dirty="0">
                <a:solidFill>
                  <a:srgbClr val="FF0000"/>
                </a:solidFill>
              </a:rPr>
              <a:t>Zánik členství</a:t>
            </a:r>
          </a:p>
        </p:txBody>
      </p:sp>
      <p:pic>
        <p:nvPicPr>
          <p:cNvPr id="2" name="Zvuk 1">
            <a:hlinkClick r:id="" action="ppaction://media"/>
            <a:extLst>
              <a:ext uri="{FF2B5EF4-FFF2-40B4-BE49-F238E27FC236}">
                <a16:creationId xmlns:a16="http://schemas.microsoft.com/office/drawing/2014/main" id="{7B0E77AE-A60D-5170-039D-26CD53A8893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5829300"/>
            <a:ext cx="812800" cy="81280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279466"/>
    </mc:Choice>
    <mc:Fallback>
      <p:transition spd="slow" advTm="279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24578" name="Zástupný symbol pro obsah 2">
            <a:extLst>
              <a:ext uri="{FF2B5EF4-FFF2-40B4-BE49-F238E27FC236}">
                <a16:creationId xmlns:a16="http://schemas.microsoft.com/office/drawing/2014/main" id="{64641CB8-A2ED-5A45-B7A4-5B0E6AB5A470}"/>
              </a:ext>
            </a:extLst>
          </p:cNvPr>
          <p:cNvSpPr>
            <a:spLocks noGrp="1"/>
          </p:cNvSpPr>
          <p:nvPr>
            <p:ph idx="1"/>
          </p:nvPr>
        </p:nvSpPr>
        <p:spPr/>
        <p:txBody>
          <a:bodyPr/>
          <a:lstStyle/>
          <a:p>
            <a:pPr algn="just"/>
            <a:r>
              <a:rPr lang="cs-CZ" sz="2000" dirty="0"/>
              <a:t>Společník, jehož členství zaniklo, má právo, aby mu bylo vyúčtováno a vydáno vše, co mu ke dni zániku členství náleží. Podíl na majetku nabytém za trvání společnosti se mu vyplatí v penězích.</a:t>
            </a:r>
          </a:p>
          <a:p>
            <a:pPr algn="just"/>
            <a:r>
              <a:rPr lang="cs-CZ" sz="2000" dirty="0"/>
              <a:t>Společník při zániku členství vyúčtuje a vyrovná ostatním společníkům vše, k čemu byl vůči společnosti zavázán.</a:t>
            </a:r>
          </a:p>
          <a:p>
            <a:pPr algn="just"/>
            <a:r>
              <a:rPr lang="cs-CZ" sz="2000" dirty="0"/>
              <a:t>Dědic společníka se nestává společníkem, má však práva stanovená v § 2741.</a:t>
            </a:r>
          </a:p>
          <a:p>
            <a:pPr algn="just"/>
            <a:r>
              <a:rPr lang="cs-CZ" sz="2000" dirty="0"/>
              <a:t>Bylo-li ujednáno, že společenská smlouva platí i pro dědice, vstoupí dědic do společnosti namísto zůstavitele. Takovým ujednáním nelze vázat dědice dědiců.</a:t>
            </a:r>
          </a:p>
          <a:p>
            <a:pPr algn="just"/>
            <a:r>
              <a:rPr lang="cs-CZ" sz="2000" dirty="0"/>
              <a:t>Není-li dědic s to vykonávat pro společnost činnost, k níž se zůstavitel zavázal, může mu být snížena přiměřená část podílu.</a:t>
            </a:r>
          </a:p>
          <a:p>
            <a:pPr algn="just"/>
            <a:endParaRPr lang="cs-CZ" sz="2000" dirty="0"/>
          </a:p>
        </p:txBody>
      </p:sp>
      <p:sp>
        <p:nvSpPr>
          <p:cNvPr id="4" name="Zástupný symbol pro zápatí 3">
            <a:extLst>
              <a:ext uri="{FF2B5EF4-FFF2-40B4-BE49-F238E27FC236}">
                <a16:creationId xmlns:a16="http://schemas.microsoft.com/office/drawing/2014/main" id="{DEF65DA7-D0DA-8E4E-8E4F-ED1FB50EAB9C}"/>
              </a:ext>
            </a:extLst>
          </p:cNvPr>
          <p:cNvSpPr>
            <a:spLocks noGrp="1"/>
          </p:cNvSpPr>
          <p:nvPr>
            <p:ph type="ftr" sz="quarter" idx="11"/>
          </p:nvPr>
        </p:nvSpPr>
        <p:spPr/>
        <p:txBody>
          <a:bodyPr/>
          <a:lstStyle/>
          <a:p>
            <a:pPr>
              <a:defRPr/>
            </a:pPr>
            <a:endParaRPr lang="cs-CZ">
              <a:solidFill>
                <a:schemeClr val="bg1">
                  <a:lumMod val="50000"/>
                </a:schemeClr>
              </a:solidFill>
            </a:endParaRPr>
          </a:p>
        </p:txBody>
      </p:sp>
      <p:sp>
        <p:nvSpPr>
          <p:cNvPr id="24580" name="Nadpis 1">
            <a:extLst>
              <a:ext uri="{FF2B5EF4-FFF2-40B4-BE49-F238E27FC236}">
                <a16:creationId xmlns:a16="http://schemas.microsoft.com/office/drawing/2014/main" id="{24FC8F62-79AE-B34D-B3A7-BB178199B575}"/>
              </a:ext>
            </a:extLst>
          </p:cNvPr>
          <p:cNvSpPr>
            <a:spLocks noGrp="1"/>
          </p:cNvSpPr>
          <p:nvPr>
            <p:ph type="title"/>
          </p:nvPr>
        </p:nvSpPr>
        <p:spPr>
          <a:xfrm>
            <a:off x="457200" y="457200"/>
            <a:ext cx="8229600" cy="1143000"/>
          </a:xfrm>
        </p:spPr>
        <p:txBody>
          <a:bodyPr/>
          <a:lstStyle/>
          <a:p>
            <a:r>
              <a:rPr lang="cs-CZ" altLang="cs-CZ" dirty="0">
                <a:solidFill>
                  <a:srgbClr val="FF0000"/>
                </a:solidFill>
              </a:rPr>
              <a:t>Zánik členství</a:t>
            </a:r>
          </a:p>
        </p:txBody>
      </p:sp>
      <p:pic>
        <p:nvPicPr>
          <p:cNvPr id="2" name="Zvuk 1">
            <a:hlinkClick r:id="" action="ppaction://media"/>
            <a:extLst>
              <a:ext uri="{FF2B5EF4-FFF2-40B4-BE49-F238E27FC236}">
                <a16:creationId xmlns:a16="http://schemas.microsoft.com/office/drawing/2014/main" id="{CCB3F6A7-F75E-C5A5-FFCF-B632453F8BE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5829300"/>
            <a:ext cx="812800" cy="81280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307040"/>
    </mc:Choice>
    <mc:Fallback>
      <p:transition spd="slow" advTm="307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25602" name="Zástupný symbol pro obsah 2">
            <a:extLst>
              <a:ext uri="{FF2B5EF4-FFF2-40B4-BE49-F238E27FC236}">
                <a16:creationId xmlns:a16="http://schemas.microsoft.com/office/drawing/2014/main" id="{1FECC7DE-4D62-3A4D-A4FA-F06E7988C217}"/>
              </a:ext>
            </a:extLst>
          </p:cNvPr>
          <p:cNvSpPr>
            <a:spLocks noGrp="1"/>
          </p:cNvSpPr>
          <p:nvPr>
            <p:ph idx="1"/>
          </p:nvPr>
        </p:nvSpPr>
        <p:spPr/>
        <p:txBody>
          <a:bodyPr/>
          <a:lstStyle/>
          <a:p>
            <a:pPr algn="just" eaLnBrk="1" hangingPunct="1"/>
            <a:r>
              <a:rPr lang="cs-CZ" sz="2000" dirty="0"/>
              <a:t>Společnost zaniká, dohodnou-li se o tom společníci, splní-li se podmínky ujednané ve společenské smlouvě, uplyne-li doba, na kterou byla společnost ujednána, dosáhne-li se účelu, k němuž byla společnost zřízena, anebo stane-li se tento účel nemožným. </a:t>
            </a:r>
          </a:p>
          <a:p>
            <a:pPr algn="just" eaLnBrk="1" hangingPunct="1"/>
            <a:r>
              <a:rPr lang="cs-CZ" sz="2000" dirty="0"/>
              <a:t>Zemře-li společník, aniž je ujednáno, že společenská smlouva platí i pro jeho dědice, zaniká společnost, měla-li dva společníky. Má-li společnost více společníků, má se za to, že ostatní společníci chtějí setrvat ve společnosti i nadále.</a:t>
            </a:r>
          </a:p>
          <a:p>
            <a:r>
              <a:rPr lang="cs-CZ" sz="2000" dirty="0"/>
              <a:t>Zanikne-li společnost, podá správce vyúčtování podle § 2734 nejpozději do dvou měsíců od jejího zániku.</a:t>
            </a:r>
          </a:p>
          <a:p>
            <a:r>
              <a:rPr lang="cs-CZ" sz="2000" dirty="0"/>
              <a:t>Společníkům se vydá, co je jejich vlastnictvím, a společný majetek se rozdělí podle ustanovení o vypořádání spoluvlastnictví.</a:t>
            </a:r>
          </a:p>
          <a:p>
            <a:pPr algn="just" eaLnBrk="1" hangingPunct="1"/>
            <a:endParaRPr lang="cs-CZ" altLang="cs-CZ" sz="2000" dirty="0"/>
          </a:p>
        </p:txBody>
      </p:sp>
      <p:sp>
        <p:nvSpPr>
          <p:cNvPr id="4" name="Zástupný symbol pro zápatí 3">
            <a:extLst>
              <a:ext uri="{FF2B5EF4-FFF2-40B4-BE49-F238E27FC236}">
                <a16:creationId xmlns:a16="http://schemas.microsoft.com/office/drawing/2014/main" id="{50882F59-961A-E742-BE06-5EDA585DACD4}"/>
              </a:ext>
            </a:extLst>
          </p:cNvPr>
          <p:cNvSpPr>
            <a:spLocks noGrp="1"/>
          </p:cNvSpPr>
          <p:nvPr>
            <p:ph type="ftr" sz="quarter" idx="11"/>
          </p:nvPr>
        </p:nvSpPr>
        <p:spPr/>
        <p:txBody>
          <a:bodyPr/>
          <a:lstStyle/>
          <a:p>
            <a:pPr>
              <a:defRPr/>
            </a:pPr>
            <a:endParaRPr lang="cs-CZ">
              <a:solidFill>
                <a:schemeClr val="bg1">
                  <a:lumMod val="50000"/>
                </a:schemeClr>
              </a:solidFill>
            </a:endParaRPr>
          </a:p>
        </p:txBody>
      </p:sp>
      <p:sp>
        <p:nvSpPr>
          <p:cNvPr id="25604" name="Nadpis 1">
            <a:extLst>
              <a:ext uri="{FF2B5EF4-FFF2-40B4-BE49-F238E27FC236}">
                <a16:creationId xmlns:a16="http://schemas.microsoft.com/office/drawing/2014/main" id="{FE54BC16-719B-F44D-BEF8-B3FEA6D5D250}"/>
              </a:ext>
            </a:extLst>
          </p:cNvPr>
          <p:cNvSpPr>
            <a:spLocks noGrp="1"/>
          </p:cNvSpPr>
          <p:nvPr>
            <p:ph type="title"/>
          </p:nvPr>
        </p:nvSpPr>
        <p:spPr>
          <a:xfrm>
            <a:off x="457200" y="457200"/>
            <a:ext cx="8229600" cy="1143000"/>
          </a:xfrm>
        </p:spPr>
        <p:txBody>
          <a:bodyPr/>
          <a:lstStyle/>
          <a:p>
            <a:r>
              <a:rPr lang="cs-CZ" altLang="cs-CZ" dirty="0">
                <a:solidFill>
                  <a:srgbClr val="FF0000"/>
                </a:solidFill>
              </a:rPr>
              <a:t>Zánik společnosti</a:t>
            </a:r>
          </a:p>
        </p:txBody>
      </p:sp>
      <p:pic>
        <p:nvPicPr>
          <p:cNvPr id="2" name="Zvuk 1">
            <a:hlinkClick r:id="" action="ppaction://media"/>
            <a:extLst>
              <a:ext uri="{FF2B5EF4-FFF2-40B4-BE49-F238E27FC236}">
                <a16:creationId xmlns:a16="http://schemas.microsoft.com/office/drawing/2014/main" id="{89DF9DB5-45A2-7B9F-6878-FD84D556BB1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5829300"/>
            <a:ext cx="812800" cy="81280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254656"/>
    </mc:Choice>
    <mc:Fallback>
      <p:transition spd="slow" advTm="254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4" name="Zástupný symbol pro zápatí 3">
            <a:extLst>
              <a:ext uri="{FF2B5EF4-FFF2-40B4-BE49-F238E27FC236}">
                <a16:creationId xmlns:a16="http://schemas.microsoft.com/office/drawing/2014/main" id="{50882F59-961A-E742-BE06-5EDA585DACD4}"/>
              </a:ext>
            </a:extLst>
          </p:cNvPr>
          <p:cNvSpPr>
            <a:spLocks noGrp="1"/>
          </p:cNvSpPr>
          <p:nvPr>
            <p:ph type="ftr" sz="quarter" idx="11"/>
          </p:nvPr>
        </p:nvSpPr>
        <p:spPr/>
        <p:txBody>
          <a:bodyPr/>
          <a:lstStyle/>
          <a:p>
            <a:pPr>
              <a:defRPr/>
            </a:pPr>
            <a:endParaRPr lang="cs-CZ">
              <a:solidFill>
                <a:schemeClr val="bg1">
                  <a:lumMod val="50000"/>
                </a:schemeClr>
              </a:solidFill>
            </a:endParaRPr>
          </a:p>
        </p:txBody>
      </p:sp>
      <p:sp>
        <p:nvSpPr>
          <p:cNvPr id="25604" name="Nadpis 1">
            <a:extLst>
              <a:ext uri="{FF2B5EF4-FFF2-40B4-BE49-F238E27FC236}">
                <a16:creationId xmlns:a16="http://schemas.microsoft.com/office/drawing/2014/main" id="{FE54BC16-719B-F44D-BEF8-B3FEA6D5D250}"/>
              </a:ext>
            </a:extLst>
          </p:cNvPr>
          <p:cNvSpPr>
            <a:spLocks noGrp="1"/>
          </p:cNvSpPr>
          <p:nvPr>
            <p:ph type="title"/>
          </p:nvPr>
        </p:nvSpPr>
        <p:spPr>
          <a:xfrm>
            <a:off x="457200" y="2669059"/>
            <a:ext cx="8229600" cy="1143000"/>
          </a:xfrm>
        </p:spPr>
        <p:txBody>
          <a:bodyPr/>
          <a:lstStyle/>
          <a:p>
            <a:r>
              <a:rPr lang="cs-CZ" altLang="cs-CZ" dirty="0">
                <a:solidFill>
                  <a:srgbClr val="FF0000"/>
                </a:solidFill>
              </a:rPr>
              <a:t>Děkuji za pozornost! </a:t>
            </a:r>
          </a:p>
        </p:txBody>
      </p:sp>
      <p:pic>
        <p:nvPicPr>
          <p:cNvPr id="3" name="Zvuk 2">
            <a:hlinkClick r:id="" action="ppaction://media"/>
            <a:extLst>
              <a:ext uri="{FF2B5EF4-FFF2-40B4-BE49-F238E27FC236}">
                <a16:creationId xmlns:a16="http://schemas.microsoft.com/office/drawing/2014/main" id="{AA298978-61F7-F2AB-1746-CCF33131B49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94622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3909"/>
    </mc:Choice>
    <mc:Fallback>
      <p:transition spd="slow" advTm="13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6386" name="Zástupný symbol pro obsah 2">
            <a:extLst>
              <a:ext uri="{FF2B5EF4-FFF2-40B4-BE49-F238E27FC236}">
                <a16:creationId xmlns:a16="http://schemas.microsoft.com/office/drawing/2014/main" id="{4E312F86-696C-F34E-B04A-D040FACB9AFF}"/>
              </a:ext>
            </a:extLst>
          </p:cNvPr>
          <p:cNvSpPr>
            <a:spLocks noGrp="1"/>
          </p:cNvSpPr>
          <p:nvPr>
            <p:ph idx="1"/>
          </p:nvPr>
        </p:nvSpPr>
        <p:spPr/>
        <p:txBody>
          <a:bodyPr/>
          <a:lstStyle/>
          <a:p>
            <a:pPr algn="just">
              <a:buFontTx/>
              <a:buChar char="-"/>
              <a:defRPr/>
            </a:pPr>
            <a:r>
              <a:rPr lang="cs-CZ" altLang="cs-CZ" sz="2400" dirty="0"/>
              <a:t>společnost obecně </a:t>
            </a:r>
          </a:p>
          <a:p>
            <a:pPr algn="just">
              <a:buFontTx/>
              <a:buChar char="-"/>
              <a:defRPr/>
            </a:pPr>
            <a:r>
              <a:rPr lang="cs-CZ" altLang="cs-CZ" sz="2400" dirty="0"/>
              <a:t>práva a povinnosti společníků navzájem </a:t>
            </a:r>
          </a:p>
          <a:p>
            <a:pPr algn="just">
              <a:buFontTx/>
              <a:buChar char="-"/>
              <a:defRPr/>
            </a:pPr>
            <a:r>
              <a:rPr lang="cs-CZ" altLang="cs-CZ" sz="2400" dirty="0"/>
              <a:t>správa společnosti </a:t>
            </a:r>
          </a:p>
          <a:p>
            <a:pPr algn="just">
              <a:buFontTx/>
              <a:buChar char="-"/>
              <a:defRPr/>
            </a:pPr>
            <a:r>
              <a:rPr lang="cs-CZ" altLang="cs-CZ" sz="2400" dirty="0"/>
              <a:t>práva a povinnosti společníkům k třetím osobám </a:t>
            </a:r>
          </a:p>
          <a:p>
            <a:pPr algn="just">
              <a:buFontTx/>
              <a:buChar char="-"/>
              <a:defRPr/>
            </a:pPr>
            <a:r>
              <a:rPr lang="cs-CZ" altLang="cs-CZ" sz="2400" dirty="0"/>
              <a:t>zánik členství </a:t>
            </a:r>
          </a:p>
          <a:p>
            <a:pPr algn="just">
              <a:buFontTx/>
              <a:buChar char="-"/>
              <a:defRPr/>
            </a:pPr>
            <a:r>
              <a:rPr lang="cs-CZ" altLang="cs-CZ" sz="2400" dirty="0"/>
              <a:t>zánik společnosti</a:t>
            </a:r>
          </a:p>
        </p:txBody>
      </p:sp>
      <p:sp>
        <p:nvSpPr>
          <p:cNvPr id="4" name="Zástupný symbol pro zápatí 3">
            <a:extLst>
              <a:ext uri="{FF2B5EF4-FFF2-40B4-BE49-F238E27FC236}">
                <a16:creationId xmlns:a16="http://schemas.microsoft.com/office/drawing/2014/main" id="{9B9DDD6C-FA59-5547-9A6E-538EDED77FC4}"/>
              </a:ext>
            </a:extLst>
          </p:cNvPr>
          <p:cNvSpPr>
            <a:spLocks noGrp="1"/>
          </p:cNvSpPr>
          <p:nvPr>
            <p:ph type="ftr" sz="quarter" idx="11"/>
          </p:nvPr>
        </p:nvSpPr>
        <p:spPr/>
        <p:txBody>
          <a:bodyPr/>
          <a:lstStyle/>
          <a:p>
            <a:pPr>
              <a:defRPr/>
            </a:pPr>
            <a:endParaRPr lang="cs-CZ">
              <a:solidFill>
                <a:schemeClr val="bg1">
                  <a:lumMod val="50000"/>
                </a:schemeClr>
              </a:solidFill>
            </a:endParaRPr>
          </a:p>
        </p:txBody>
      </p:sp>
      <p:sp>
        <p:nvSpPr>
          <p:cNvPr id="16388" name="Nadpis 1">
            <a:extLst>
              <a:ext uri="{FF2B5EF4-FFF2-40B4-BE49-F238E27FC236}">
                <a16:creationId xmlns:a16="http://schemas.microsoft.com/office/drawing/2014/main" id="{9F9F1FDD-5094-1B43-A8A8-008F4185E7FF}"/>
              </a:ext>
            </a:extLst>
          </p:cNvPr>
          <p:cNvSpPr>
            <a:spLocks noGrp="1"/>
          </p:cNvSpPr>
          <p:nvPr>
            <p:ph type="title"/>
          </p:nvPr>
        </p:nvSpPr>
        <p:spPr>
          <a:xfrm>
            <a:off x="457200" y="457200"/>
            <a:ext cx="8229600" cy="1143000"/>
          </a:xfrm>
        </p:spPr>
        <p:txBody>
          <a:bodyPr/>
          <a:lstStyle/>
          <a:p>
            <a:r>
              <a:rPr lang="cs-CZ" altLang="cs-CZ" dirty="0">
                <a:solidFill>
                  <a:srgbClr val="FF0000"/>
                </a:solidFill>
              </a:rPr>
              <a:t>Obsah přednášky</a:t>
            </a:r>
          </a:p>
        </p:txBody>
      </p:sp>
      <p:pic>
        <p:nvPicPr>
          <p:cNvPr id="2" name="Zvuk 1">
            <a:hlinkClick r:id="" action="ppaction://media"/>
            <a:extLst>
              <a:ext uri="{FF2B5EF4-FFF2-40B4-BE49-F238E27FC236}">
                <a16:creationId xmlns:a16="http://schemas.microsoft.com/office/drawing/2014/main" id="{94F9C99E-08E5-0788-5252-76B36D5D518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5829300"/>
            <a:ext cx="812800" cy="81280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27018"/>
    </mc:Choice>
    <mc:Fallback>
      <p:transition spd="slow" advTm="27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6386" name="Zástupný symbol pro obsah 2">
            <a:extLst>
              <a:ext uri="{FF2B5EF4-FFF2-40B4-BE49-F238E27FC236}">
                <a16:creationId xmlns:a16="http://schemas.microsoft.com/office/drawing/2014/main" id="{4E312F86-696C-F34E-B04A-D040FACB9AFF}"/>
              </a:ext>
            </a:extLst>
          </p:cNvPr>
          <p:cNvSpPr>
            <a:spLocks noGrp="1"/>
          </p:cNvSpPr>
          <p:nvPr>
            <p:ph idx="1"/>
          </p:nvPr>
        </p:nvSpPr>
        <p:spPr/>
        <p:txBody>
          <a:bodyPr/>
          <a:lstStyle/>
          <a:p>
            <a:pPr algn="just"/>
            <a:r>
              <a:rPr lang="cs-CZ" sz="1800" dirty="0"/>
              <a:t>Zaváže-li se smlouvou několik osob sdružit jako společníci za společným účelem činnosti nebo věci, vzniká společnost.</a:t>
            </a:r>
          </a:p>
          <a:p>
            <a:pPr algn="just"/>
            <a:r>
              <a:rPr lang="cs-CZ" sz="1800" dirty="0"/>
              <a:t>Bylo-li ujednáno sdružení majetku, vyžaduje se k platnosti smlouvy soupis vkladů společníků jimi podepsaný. Má se za to, že sdruženo bylo jen to, co uvádí soupis. </a:t>
            </a:r>
          </a:p>
          <a:p>
            <a:pPr algn="just"/>
            <a:r>
              <a:rPr lang="cs-CZ" sz="1800" dirty="0"/>
              <a:t>Vkládá-li společník do společnosti věc, použijí se přiměřeně ustanovení o koupi; vkládá-li však jen právo věc užívat, použijí se přiměřeně ustanovení o nájmu, a vkládá-li právo věc požívat, použijí se přiměřeně ustanovení o pachtu.</a:t>
            </a:r>
          </a:p>
          <a:p>
            <a:pPr algn="just"/>
            <a:r>
              <a:rPr lang="cs-CZ" sz="1800" dirty="0"/>
              <a:t>Zavazuje-li se společník k činnosti pro společnost, použijí se přiměřeně ustanovení o díle, nebo o příkazu.</a:t>
            </a:r>
          </a:p>
          <a:p>
            <a:pPr algn="just"/>
            <a:r>
              <a:rPr lang="cs-CZ" sz="1800" dirty="0"/>
              <a:t>Společník, který se zavázal přispět společnému účelu jen činností, má právo na podíl na zisku a právo užívat věci vložené do společnosti, nemá však právo tyto věci požívat, ani se nestává spoluvlastníkem podle § 2719 odst. 1.</a:t>
            </a:r>
          </a:p>
        </p:txBody>
      </p:sp>
      <p:sp>
        <p:nvSpPr>
          <p:cNvPr id="4" name="Zástupný symbol pro zápatí 3">
            <a:extLst>
              <a:ext uri="{FF2B5EF4-FFF2-40B4-BE49-F238E27FC236}">
                <a16:creationId xmlns:a16="http://schemas.microsoft.com/office/drawing/2014/main" id="{9B9DDD6C-FA59-5547-9A6E-538EDED77FC4}"/>
              </a:ext>
            </a:extLst>
          </p:cNvPr>
          <p:cNvSpPr>
            <a:spLocks noGrp="1"/>
          </p:cNvSpPr>
          <p:nvPr>
            <p:ph type="ftr" sz="quarter" idx="11"/>
          </p:nvPr>
        </p:nvSpPr>
        <p:spPr/>
        <p:txBody>
          <a:bodyPr/>
          <a:lstStyle/>
          <a:p>
            <a:pPr>
              <a:defRPr/>
            </a:pPr>
            <a:endParaRPr lang="cs-CZ">
              <a:solidFill>
                <a:schemeClr val="bg1">
                  <a:lumMod val="50000"/>
                </a:schemeClr>
              </a:solidFill>
            </a:endParaRPr>
          </a:p>
        </p:txBody>
      </p:sp>
      <p:sp>
        <p:nvSpPr>
          <p:cNvPr id="16388" name="Nadpis 1">
            <a:extLst>
              <a:ext uri="{FF2B5EF4-FFF2-40B4-BE49-F238E27FC236}">
                <a16:creationId xmlns:a16="http://schemas.microsoft.com/office/drawing/2014/main" id="{9F9F1FDD-5094-1B43-A8A8-008F4185E7FF}"/>
              </a:ext>
            </a:extLst>
          </p:cNvPr>
          <p:cNvSpPr>
            <a:spLocks noGrp="1"/>
          </p:cNvSpPr>
          <p:nvPr>
            <p:ph type="title"/>
          </p:nvPr>
        </p:nvSpPr>
        <p:spPr>
          <a:xfrm>
            <a:off x="457200" y="457200"/>
            <a:ext cx="8229600" cy="1143000"/>
          </a:xfrm>
        </p:spPr>
        <p:txBody>
          <a:bodyPr/>
          <a:lstStyle/>
          <a:p>
            <a:r>
              <a:rPr lang="cs-CZ" altLang="cs-CZ" dirty="0">
                <a:solidFill>
                  <a:srgbClr val="FF0000"/>
                </a:solidFill>
              </a:rPr>
              <a:t>Základní ustanovení</a:t>
            </a:r>
          </a:p>
        </p:txBody>
      </p:sp>
      <p:pic>
        <p:nvPicPr>
          <p:cNvPr id="2" name="Zvuk 1">
            <a:hlinkClick r:id="" action="ppaction://media"/>
            <a:extLst>
              <a:ext uri="{FF2B5EF4-FFF2-40B4-BE49-F238E27FC236}">
                <a16:creationId xmlns:a16="http://schemas.microsoft.com/office/drawing/2014/main" id="{4907EA13-F06A-A24C-D458-612021CDBEF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7436340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798986"/>
    </mc:Choice>
    <mc:Fallback>
      <p:transition spd="slow" advTm="798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6386" name="Zástupný symbol pro obsah 2">
            <a:extLst>
              <a:ext uri="{FF2B5EF4-FFF2-40B4-BE49-F238E27FC236}">
                <a16:creationId xmlns:a16="http://schemas.microsoft.com/office/drawing/2014/main" id="{B63AC6F5-8D3A-FF4B-8EE4-6946AB3ECF85}"/>
              </a:ext>
            </a:extLst>
          </p:cNvPr>
          <p:cNvSpPr>
            <a:spLocks noGrp="1"/>
          </p:cNvSpPr>
          <p:nvPr>
            <p:ph idx="1"/>
          </p:nvPr>
        </p:nvSpPr>
        <p:spPr/>
        <p:txBody>
          <a:bodyPr/>
          <a:lstStyle/>
          <a:p>
            <a:pPr algn="just">
              <a:defRPr/>
            </a:pPr>
            <a:r>
              <a:rPr lang="cs-CZ" sz="1600" dirty="0"/>
              <a:t>O vzájemných právech a povinnostech společníků platí obdobně ustanovení o spoluvlastnictví. </a:t>
            </a:r>
          </a:p>
          <a:p>
            <a:r>
              <a:rPr lang="cs-CZ" sz="1600" dirty="0"/>
              <a:t>Kdo se zavázal přispět společnosti jen činností, není povinen k jinému příspěvku. Kdo se zavázal přispět jen majetkem, není povinen přičinit se o dosažení společného účelu jiným způsobem.</a:t>
            </a:r>
          </a:p>
          <a:p>
            <a:r>
              <a:rPr lang="cs-CZ" sz="1600" dirty="0"/>
              <a:t>Společníka nelze nutit, aby přispěl více, než se zavázal. Změní-li se však poměry tak, že společného účelu nelze bez zvýšení příspěvku dosáhnout, může ten, kdo není ochoten svůj příspěvek zvýšit, ze společnosti vystoupit, anebo z ní být vyloučen.</a:t>
            </a:r>
          </a:p>
          <a:p>
            <a:r>
              <a:rPr lang="cs-CZ" sz="1600" dirty="0"/>
              <a:t>Ujedná-li se jen, co má být do společnosti celkem vloženo, přispěje každý ze společníků rovným dílem.</a:t>
            </a:r>
          </a:p>
          <a:p>
            <a:r>
              <a:rPr lang="cs-CZ" sz="1600" dirty="0"/>
              <a:t>O dosažení společného účelu se všichni společníci přičiňují zpravidla stejnou měrou. Zařídil-li společník společnou záležitost v dobré víře, má právo na náhradu jako příkazník.</a:t>
            </a:r>
          </a:p>
          <a:p>
            <a:r>
              <a:rPr lang="cs-CZ" sz="1600" dirty="0"/>
              <a:t>Společník vykonává činnost pro společnost osobně a není oprávněn členství ve společnosti zřídit jiné osobě, ani jí své členství postoupit.</a:t>
            </a:r>
          </a:p>
          <a:p>
            <a:pPr algn="just">
              <a:defRPr/>
            </a:pPr>
            <a:endParaRPr lang="cs-CZ" altLang="cs-CZ" sz="1600" i="1" dirty="0"/>
          </a:p>
        </p:txBody>
      </p:sp>
      <p:sp>
        <p:nvSpPr>
          <p:cNvPr id="4" name="Zástupný symbol pro zápatí 3">
            <a:extLst>
              <a:ext uri="{FF2B5EF4-FFF2-40B4-BE49-F238E27FC236}">
                <a16:creationId xmlns:a16="http://schemas.microsoft.com/office/drawing/2014/main" id="{2E790781-5979-D743-832D-5892872A3F72}"/>
              </a:ext>
            </a:extLst>
          </p:cNvPr>
          <p:cNvSpPr>
            <a:spLocks noGrp="1"/>
          </p:cNvSpPr>
          <p:nvPr>
            <p:ph type="ftr" sz="quarter" idx="11"/>
          </p:nvPr>
        </p:nvSpPr>
        <p:spPr/>
        <p:txBody>
          <a:bodyPr/>
          <a:lstStyle/>
          <a:p>
            <a:pPr>
              <a:defRPr/>
            </a:pPr>
            <a:endParaRPr lang="cs-CZ">
              <a:solidFill>
                <a:schemeClr val="bg1">
                  <a:lumMod val="50000"/>
                </a:schemeClr>
              </a:solidFill>
            </a:endParaRPr>
          </a:p>
        </p:txBody>
      </p:sp>
      <p:sp>
        <p:nvSpPr>
          <p:cNvPr id="17412" name="Nadpis 1">
            <a:extLst>
              <a:ext uri="{FF2B5EF4-FFF2-40B4-BE49-F238E27FC236}">
                <a16:creationId xmlns:a16="http://schemas.microsoft.com/office/drawing/2014/main" id="{AEF57307-65E0-1140-97C7-7D13F5848105}"/>
              </a:ext>
            </a:extLst>
          </p:cNvPr>
          <p:cNvSpPr>
            <a:spLocks noGrp="1"/>
          </p:cNvSpPr>
          <p:nvPr>
            <p:ph type="title"/>
          </p:nvPr>
        </p:nvSpPr>
        <p:spPr>
          <a:xfrm>
            <a:off x="457200" y="457200"/>
            <a:ext cx="8229600" cy="1143000"/>
          </a:xfrm>
        </p:spPr>
        <p:txBody>
          <a:bodyPr/>
          <a:lstStyle/>
          <a:p>
            <a:r>
              <a:rPr lang="cs-CZ" altLang="cs-CZ" sz="3600" dirty="0">
                <a:solidFill>
                  <a:srgbClr val="FF0000"/>
                </a:solidFill>
              </a:rPr>
              <a:t>Práva a povinnosti společníků navzájem</a:t>
            </a:r>
          </a:p>
        </p:txBody>
      </p:sp>
      <p:pic>
        <p:nvPicPr>
          <p:cNvPr id="2" name="Zvuk 1">
            <a:hlinkClick r:id="" action="ppaction://media"/>
            <a:extLst>
              <a:ext uri="{FF2B5EF4-FFF2-40B4-BE49-F238E27FC236}">
                <a16:creationId xmlns:a16="http://schemas.microsoft.com/office/drawing/2014/main" id="{9A23974A-B61E-65C8-03F0-BC9E29F782E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5829300"/>
            <a:ext cx="812800" cy="81280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479786"/>
    </mc:Choice>
    <mc:Fallback>
      <p:transition spd="slow" advTm="479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6386" name="Zástupný symbol pro obsah 2">
            <a:extLst>
              <a:ext uri="{FF2B5EF4-FFF2-40B4-BE49-F238E27FC236}">
                <a16:creationId xmlns:a16="http://schemas.microsoft.com/office/drawing/2014/main" id="{DA1853AD-26B6-394B-81BB-F2EC2C01C6E1}"/>
              </a:ext>
            </a:extLst>
          </p:cNvPr>
          <p:cNvSpPr>
            <a:spLocks noGrp="1"/>
          </p:cNvSpPr>
          <p:nvPr>
            <p:ph idx="1"/>
          </p:nvPr>
        </p:nvSpPr>
        <p:spPr>
          <a:xfrm>
            <a:off x="457200" y="1589088"/>
            <a:ext cx="8229600" cy="4525962"/>
          </a:xfrm>
        </p:spPr>
        <p:txBody>
          <a:bodyPr/>
          <a:lstStyle/>
          <a:p>
            <a:pPr algn="just">
              <a:defRPr/>
            </a:pPr>
            <a:r>
              <a:rPr lang="cs-CZ" sz="1400" dirty="0"/>
              <a:t>Činy pro společnost škodlivé jsou společníkovi zakázány. </a:t>
            </a:r>
          </a:p>
          <a:p>
            <a:pPr algn="just"/>
            <a:r>
              <a:rPr lang="cs-CZ" sz="1400" dirty="0"/>
              <a:t>Společník nesmí bez souhlasu ostatních společníků činit na vlastní nebo cizí účet nic, co má vzhledem ke společnému účelu konkurenční povahu. Stane-li se tak, mohou se ostatní společníci domáhat, aby se tento společník takového jednání zdržel.</a:t>
            </a:r>
          </a:p>
          <a:p>
            <a:pPr algn="just"/>
            <a:r>
              <a:rPr lang="cs-CZ" sz="1400" dirty="0"/>
              <a:t>Jednal-li společník na vlastní účet, mohou se ostatní společníci domáhat, aby bylo jednání společníka prohlášeno za učiněné na společný účet. Jednal-li společník na cizí účet, mohou se ostatní společníci domáhat, aby jim bylo ve prospěch společného účtu postoupeno právo na odměnu nebo aby jim byla vydána odměna již poskytnutá. Tato práva zanikají, pokud nebyla uplatněna do tří měsíců ode dne, kdy se podnikatel o jednání dozvěděl, nejpozději však rok ode dne, kdy k jednání došlo. </a:t>
            </a:r>
          </a:p>
          <a:p>
            <a:pPr algn="just"/>
            <a:r>
              <a:rPr lang="cs-CZ" sz="1400" dirty="0"/>
              <a:t>Neurčí-li smlouva poměr, jakým se společníci podílejí na majetku nabytém za trvání společnosti, na zisku a na ztrátě společnosti, jsou jejich podíly stejné. Určí-li smlouva poměr, jakým se společník podílí buď jen na majetku, anebo jen na zisku nebo na ztrátě, platí stejný poměr i pro ostatní případy.</a:t>
            </a:r>
          </a:p>
          <a:p>
            <a:pPr algn="just"/>
            <a:r>
              <a:rPr lang="cs-CZ" sz="1400" dirty="0"/>
              <a:t>Ujednání vylučující právo společníka na podíl na zisku nemá právní účinky. Ujednání vylučující povinnost společníka podílet se na ztrátě má právní účinky jen mezi společníky.</a:t>
            </a:r>
          </a:p>
          <a:p>
            <a:pPr algn="just"/>
            <a:r>
              <a:rPr lang="cs-CZ" sz="1400" dirty="0"/>
              <a:t>Rozhodnutí o záležitostech společnosti se přijímají většinou hlasů; každý společník má jeden hlas. Ujednání nebo rozhodnutí společníků bránící některému společníkovi účastnit se rozhodování nemá právní účinky.</a:t>
            </a:r>
          </a:p>
          <a:p>
            <a:pPr algn="just"/>
            <a:r>
              <a:rPr lang="cs-CZ" sz="1400" dirty="0"/>
              <a:t>Rozhodnutí, jímž se mění společenská smlouva, musí být přijato jednomyslně.</a:t>
            </a:r>
          </a:p>
        </p:txBody>
      </p:sp>
      <p:sp>
        <p:nvSpPr>
          <p:cNvPr id="4" name="Zástupný symbol pro zápatí 3">
            <a:extLst>
              <a:ext uri="{FF2B5EF4-FFF2-40B4-BE49-F238E27FC236}">
                <a16:creationId xmlns:a16="http://schemas.microsoft.com/office/drawing/2014/main" id="{CED56ABF-2D69-1D4A-BD95-B84446CF50E9}"/>
              </a:ext>
            </a:extLst>
          </p:cNvPr>
          <p:cNvSpPr>
            <a:spLocks noGrp="1"/>
          </p:cNvSpPr>
          <p:nvPr>
            <p:ph type="ftr" sz="quarter" idx="11"/>
          </p:nvPr>
        </p:nvSpPr>
        <p:spPr/>
        <p:txBody>
          <a:bodyPr/>
          <a:lstStyle/>
          <a:p>
            <a:pPr>
              <a:defRPr/>
            </a:pPr>
            <a:endParaRPr lang="cs-CZ">
              <a:solidFill>
                <a:schemeClr val="bg1">
                  <a:lumMod val="50000"/>
                </a:schemeClr>
              </a:solidFill>
            </a:endParaRPr>
          </a:p>
        </p:txBody>
      </p:sp>
      <p:sp>
        <p:nvSpPr>
          <p:cNvPr id="18436" name="Nadpis 1">
            <a:extLst>
              <a:ext uri="{FF2B5EF4-FFF2-40B4-BE49-F238E27FC236}">
                <a16:creationId xmlns:a16="http://schemas.microsoft.com/office/drawing/2014/main" id="{0A22FEE1-B092-3E43-9BE0-82D1FB2FFC68}"/>
              </a:ext>
            </a:extLst>
          </p:cNvPr>
          <p:cNvSpPr>
            <a:spLocks noGrp="1"/>
          </p:cNvSpPr>
          <p:nvPr>
            <p:ph type="title"/>
          </p:nvPr>
        </p:nvSpPr>
        <p:spPr>
          <a:xfrm>
            <a:off x="457200" y="457200"/>
            <a:ext cx="8229600" cy="1143000"/>
          </a:xfrm>
        </p:spPr>
        <p:txBody>
          <a:bodyPr/>
          <a:lstStyle/>
          <a:p>
            <a:r>
              <a:rPr lang="cs-CZ" altLang="cs-CZ" sz="3600" dirty="0">
                <a:solidFill>
                  <a:srgbClr val="FF0000"/>
                </a:solidFill>
              </a:rPr>
              <a:t>Práva a povinnosti společníků navzájem</a:t>
            </a:r>
          </a:p>
        </p:txBody>
      </p:sp>
      <p:pic>
        <p:nvPicPr>
          <p:cNvPr id="2" name="Zvuk 1">
            <a:hlinkClick r:id="" action="ppaction://media"/>
            <a:extLst>
              <a:ext uri="{FF2B5EF4-FFF2-40B4-BE49-F238E27FC236}">
                <a16:creationId xmlns:a16="http://schemas.microsoft.com/office/drawing/2014/main" id="{9A051B11-E911-FA57-CAAB-BFE5EBB5039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5829300"/>
            <a:ext cx="812800" cy="81280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407104"/>
    </mc:Choice>
    <mc:Fallback>
      <p:transition spd="slow" advTm="407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16386" name="Zástupný symbol pro obsah 2">
            <a:extLst>
              <a:ext uri="{FF2B5EF4-FFF2-40B4-BE49-F238E27FC236}">
                <a16:creationId xmlns:a16="http://schemas.microsoft.com/office/drawing/2014/main" id="{35D494BF-C770-8B43-AACC-A2B398AD2D2F}"/>
              </a:ext>
            </a:extLst>
          </p:cNvPr>
          <p:cNvSpPr>
            <a:spLocks noGrp="1"/>
          </p:cNvSpPr>
          <p:nvPr>
            <p:ph idx="1"/>
          </p:nvPr>
        </p:nvSpPr>
        <p:spPr>
          <a:xfrm>
            <a:off x="457200" y="1589088"/>
            <a:ext cx="8229600" cy="4525962"/>
          </a:xfrm>
        </p:spPr>
        <p:txBody>
          <a:bodyPr/>
          <a:lstStyle/>
          <a:p>
            <a:pPr algn="just"/>
            <a:r>
              <a:rPr lang="cs-CZ" sz="2400" dirty="0"/>
              <a:t>Společníci si mohou rozdělit působnost při spravování společných záležitostí způsobem, jaký uznají za vhodný. Neučiní-li to, je každý společník vzhledem k těmto záležitostem příkazníkem ostatních společníků.</a:t>
            </a:r>
          </a:p>
          <a:p>
            <a:pPr algn="just"/>
            <a:r>
              <a:rPr lang="cs-CZ" sz="2400" dirty="0"/>
              <a:t>Žádný společník nesmí o své vůli podstatně měnit stav nebo účel společného majetku bez zřetele k výhodnosti takové změny. </a:t>
            </a:r>
          </a:p>
          <a:p>
            <a:r>
              <a:rPr lang="cs-CZ" sz="2400" dirty="0"/>
              <a:t>Správou společných věcí mohou společníci pověřit někoho ze svého středu, anebo i třetí osobu.</a:t>
            </a:r>
          </a:p>
          <a:p>
            <a:r>
              <a:rPr lang="cs-CZ" sz="2400" dirty="0"/>
              <a:t>Byl-li správce jmenován ve společenské smlouvě, lze ho odvolat jen z vážného důvodu, jinak lze jeho pověření zrušit obdobně jako u příkazu.</a:t>
            </a:r>
          </a:p>
          <a:p>
            <a:pPr algn="just"/>
            <a:endParaRPr lang="cs-CZ" sz="2400" dirty="0"/>
          </a:p>
          <a:p>
            <a:pPr algn="just"/>
            <a:endParaRPr lang="cs-CZ" sz="2400" dirty="0"/>
          </a:p>
        </p:txBody>
      </p:sp>
      <p:sp>
        <p:nvSpPr>
          <p:cNvPr id="4" name="Zástupný symbol pro zápatí 3">
            <a:extLst>
              <a:ext uri="{FF2B5EF4-FFF2-40B4-BE49-F238E27FC236}">
                <a16:creationId xmlns:a16="http://schemas.microsoft.com/office/drawing/2014/main" id="{95886610-C67E-C040-B8AE-32AA8F64AFA4}"/>
              </a:ext>
            </a:extLst>
          </p:cNvPr>
          <p:cNvSpPr>
            <a:spLocks noGrp="1"/>
          </p:cNvSpPr>
          <p:nvPr>
            <p:ph type="ftr" sz="quarter" idx="11"/>
          </p:nvPr>
        </p:nvSpPr>
        <p:spPr/>
        <p:txBody>
          <a:bodyPr/>
          <a:lstStyle/>
          <a:p>
            <a:pPr>
              <a:defRPr/>
            </a:pPr>
            <a:endParaRPr lang="cs-CZ">
              <a:solidFill>
                <a:schemeClr val="bg1">
                  <a:lumMod val="50000"/>
                </a:schemeClr>
              </a:solidFill>
            </a:endParaRPr>
          </a:p>
        </p:txBody>
      </p:sp>
      <p:sp>
        <p:nvSpPr>
          <p:cNvPr id="19460" name="Nadpis 1">
            <a:extLst>
              <a:ext uri="{FF2B5EF4-FFF2-40B4-BE49-F238E27FC236}">
                <a16:creationId xmlns:a16="http://schemas.microsoft.com/office/drawing/2014/main" id="{72D78509-D87B-DA4A-B2BF-4ED2F06E3F8E}"/>
              </a:ext>
            </a:extLst>
          </p:cNvPr>
          <p:cNvSpPr>
            <a:spLocks noGrp="1"/>
          </p:cNvSpPr>
          <p:nvPr>
            <p:ph type="title"/>
          </p:nvPr>
        </p:nvSpPr>
        <p:spPr>
          <a:xfrm>
            <a:off x="457200" y="457200"/>
            <a:ext cx="8229600" cy="1143000"/>
          </a:xfrm>
        </p:spPr>
        <p:txBody>
          <a:bodyPr/>
          <a:lstStyle/>
          <a:p>
            <a:r>
              <a:rPr lang="cs-CZ" altLang="cs-CZ" dirty="0">
                <a:solidFill>
                  <a:srgbClr val="FF0000"/>
                </a:solidFill>
              </a:rPr>
              <a:t>Správa společnosti</a:t>
            </a:r>
          </a:p>
        </p:txBody>
      </p:sp>
      <p:pic>
        <p:nvPicPr>
          <p:cNvPr id="2" name="Zvuk 1">
            <a:hlinkClick r:id="" action="ppaction://media"/>
            <a:extLst>
              <a:ext uri="{FF2B5EF4-FFF2-40B4-BE49-F238E27FC236}">
                <a16:creationId xmlns:a16="http://schemas.microsoft.com/office/drawing/2014/main" id="{B2BAC7C3-C539-B0DE-B06C-8B3E1301465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275488"/>
    </mc:Choice>
    <mc:Fallback>
      <p:transition spd="slow" advTm="275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6386" name="Zástupný symbol pro obsah 2">
            <a:extLst>
              <a:ext uri="{FF2B5EF4-FFF2-40B4-BE49-F238E27FC236}">
                <a16:creationId xmlns:a16="http://schemas.microsoft.com/office/drawing/2014/main" id="{35D494BF-C770-8B43-AACC-A2B398AD2D2F}"/>
              </a:ext>
            </a:extLst>
          </p:cNvPr>
          <p:cNvSpPr>
            <a:spLocks noGrp="1"/>
          </p:cNvSpPr>
          <p:nvPr>
            <p:ph idx="1"/>
          </p:nvPr>
        </p:nvSpPr>
        <p:spPr>
          <a:xfrm>
            <a:off x="457200" y="1589088"/>
            <a:ext cx="8229600" cy="4525962"/>
          </a:xfrm>
        </p:spPr>
        <p:txBody>
          <a:bodyPr/>
          <a:lstStyle/>
          <a:p>
            <a:pPr algn="just"/>
            <a:r>
              <a:rPr lang="cs-CZ" sz="2000" dirty="0"/>
              <a:t>Společník, který není oprávněn ke správě, nesmí nakládat se společným majetkem. Učiní-li tak vůči třetí osobě, která je v dobré víře, nelze se proti ní dovolat neplatnosti právního jednání.</a:t>
            </a:r>
          </a:p>
          <a:p>
            <a:pPr algn="just"/>
            <a:r>
              <a:rPr lang="cs-CZ" sz="2000" dirty="0"/>
              <a:t>Je-li pověřeno více správců, aniž je blíže upravena jejich působnost, jedná každý z nich v záležitostech společnosti samostatně. </a:t>
            </a:r>
          </a:p>
          <a:p>
            <a:pPr algn="just"/>
            <a:r>
              <a:rPr lang="cs-CZ" sz="2000" dirty="0"/>
              <a:t>Správce vede řádně účty a přehled o majetkových poměrech společnosti; společníkům podává pravidelně vyúčtování majetku společnosti včetně příjmů a výdajů, jakož i zisku, anebo ztráty, nejméně jednou za kalendářní rok, nejpozději do dvou měsíců po jeho ukončení.</a:t>
            </a:r>
            <a:endParaRPr lang="cs-CZ" sz="1600" dirty="0"/>
          </a:p>
        </p:txBody>
      </p:sp>
      <p:sp>
        <p:nvSpPr>
          <p:cNvPr id="4" name="Zástupný symbol pro zápatí 3">
            <a:extLst>
              <a:ext uri="{FF2B5EF4-FFF2-40B4-BE49-F238E27FC236}">
                <a16:creationId xmlns:a16="http://schemas.microsoft.com/office/drawing/2014/main" id="{95886610-C67E-C040-B8AE-32AA8F64AFA4}"/>
              </a:ext>
            </a:extLst>
          </p:cNvPr>
          <p:cNvSpPr>
            <a:spLocks noGrp="1"/>
          </p:cNvSpPr>
          <p:nvPr>
            <p:ph type="ftr" sz="quarter" idx="11"/>
          </p:nvPr>
        </p:nvSpPr>
        <p:spPr/>
        <p:txBody>
          <a:bodyPr/>
          <a:lstStyle/>
          <a:p>
            <a:pPr>
              <a:defRPr/>
            </a:pPr>
            <a:endParaRPr lang="cs-CZ">
              <a:solidFill>
                <a:schemeClr val="bg1">
                  <a:lumMod val="50000"/>
                </a:schemeClr>
              </a:solidFill>
            </a:endParaRPr>
          </a:p>
        </p:txBody>
      </p:sp>
      <p:sp>
        <p:nvSpPr>
          <p:cNvPr id="19460" name="Nadpis 1">
            <a:extLst>
              <a:ext uri="{FF2B5EF4-FFF2-40B4-BE49-F238E27FC236}">
                <a16:creationId xmlns:a16="http://schemas.microsoft.com/office/drawing/2014/main" id="{72D78509-D87B-DA4A-B2BF-4ED2F06E3F8E}"/>
              </a:ext>
            </a:extLst>
          </p:cNvPr>
          <p:cNvSpPr>
            <a:spLocks noGrp="1"/>
          </p:cNvSpPr>
          <p:nvPr>
            <p:ph type="title"/>
          </p:nvPr>
        </p:nvSpPr>
        <p:spPr>
          <a:xfrm>
            <a:off x="457200" y="457200"/>
            <a:ext cx="8229600" cy="1143000"/>
          </a:xfrm>
        </p:spPr>
        <p:txBody>
          <a:bodyPr/>
          <a:lstStyle/>
          <a:p>
            <a:r>
              <a:rPr lang="cs-CZ" altLang="cs-CZ" dirty="0">
                <a:solidFill>
                  <a:srgbClr val="FF0000"/>
                </a:solidFill>
              </a:rPr>
              <a:t>Správa společnosti</a:t>
            </a:r>
          </a:p>
        </p:txBody>
      </p:sp>
      <p:pic>
        <p:nvPicPr>
          <p:cNvPr id="2" name="Zvuk 1">
            <a:hlinkClick r:id="" action="ppaction://media"/>
            <a:extLst>
              <a:ext uri="{FF2B5EF4-FFF2-40B4-BE49-F238E27FC236}">
                <a16:creationId xmlns:a16="http://schemas.microsoft.com/office/drawing/2014/main" id="{21D664F5-8B5D-E705-F00D-BC701A2F8A4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5062912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85130"/>
    </mc:Choice>
    <mc:Fallback>
      <p:transition spd="slow" advTm="85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6386" name="Zástupný symbol pro obsah 2">
            <a:extLst>
              <a:ext uri="{FF2B5EF4-FFF2-40B4-BE49-F238E27FC236}">
                <a16:creationId xmlns:a16="http://schemas.microsoft.com/office/drawing/2014/main" id="{35D494BF-C770-8B43-AACC-A2B398AD2D2F}"/>
              </a:ext>
            </a:extLst>
          </p:cNvPr>
          <p:cNvSpPr>
            <a:spLocks noGrp="1"/>
          </p:cNvSpPr>
          <p:nvPr>
            <p:ph idx="1"/>
          </p:nvPr>
        </p:nvSpPr>
        <p:spPr>
          <a:xfrm>
            <a:off x="457200" y="1589088"/>
            <a:ext cx="8229600" cy="4525962"/>
          </a:xfrm>
        </p:spPr>
        <p:txBody>
          <a:bodyPr/>
          <a:lstStyle/>
          <a:p>
            <a:pPr algn="just"/>
            <a:r>
              <a:rPr lang="cs-CZ" dirty="0"/>
              <a:t>Společník, i když nevykonává správu, se může přesvědčit o hospodářském stavu společnosti, přezkoumat účetní záznamy a jiné doklady, jakož i být informován o společných záležitostech, ale při uplatňování tohoto práva nesmí ani rušit provoz společnosti víc, než je nutné, ani bránit ostatním společníkům při uplatňování téhož práva. Ujednají-li si společníci něco jiného, nepřihlíží se k tomu.</a:t>
            </a:r>
            <a:endParaRPr lang="cs-CZ" sz="1600" dirty="0"/>
          </a:p>
        </p:txBody>
      </p:sp>
      <p:sp>
        <p:nvSpPr>
          <p:cNvPr id="4" name="Zástupný symbol pro zápatí 3">
            <a:extLst>
              <a:ext uri="{FF2B5EF4-FFF2-40B4-BE49-F238E27FC236}">
                <a16:creationId xmlns:a16="http://schemas.microsoft.com/office/drawing/2014/main" id="{95886610-C67E-C040-B8AE-32AA8F64AFA4}"/>
              </a:ext>
            </a:extLst>
          </p:cNvPr>
          <p:cNvSpPr>
            <a:spLocks noGrp="1"/>
          </p:cNvSpPr>
          <p:nvPr>
            <p:ph type="ftr" sz="quarter" idx="11"/>
          </p:nvPr>
        </p:nvSpPr>
        <p:spPr/>
        <p:txBody>
          <a:bodyPr/>
          <a:lstStyle/>
          <a:p>
            <a:pPr>
              <a:defRPr/>
            </a:pPr>
            <a:endParaRPr lang="cs-CZ">
              <a:solidFill>
                <a:schemeClr val="bg1">
                  <a:lumMod val="50000"/>
                </a:schemeClr>
              </a:solidFill>
            </a:endParaRPr>
          </a:p>
        </p:txBody>
      </p:sp>
      <p:sp>
        <p:nvSpPr>
          <p:cNvPr id="19460" name="Nadpis 1">
            <a:extLst>
              <a:ext uri="{FF2B5EF4-FFF2-40B4-BE49-F238E27FC236}">
                <a16:creationId xmlns:a16="http://schemas.microsoft.com/office/drawing/2014/main" id="{72D78509-D87B-DA4A-B2BF-4ED2F06E3F8E}"/>
              </a:ext>
            </a:extLst>
          </p:cNvPr>
          <p:cNvSpPr>
            <a:spLocks noGrp="1"/>
          </p:cNvSpPr>
          <p:nvPr>
            <p:ph type="title"/>
          </p:nvPr>
        </p:nvSpPr>
        <p:spPr>
          <a:xfrm>
            <a:off x="457200" y="457200"/>
            <a:ext cx="8229600" cy="1143000"/>
          </a:xfrm>
        </p:spPr>
        <p:txBody>
          <a:bodyPr/>
          <a:lstStyle/>
          <a:p>
            <a:r>
              <a:rPr lang="cs-CZ" altLang="cs-CZ" dirty="0">
                <a:solidFill>
                  <a:srgbClr val="FF0000"/>
                </a:solidFill>
              </a:rPr>
              <a:t>Správa společnosti</a:t>
            </a:r>
          </a:p>
        </p:txBody>
      </p:sp>
      <p:pic>
        <p:nvPicPr>
          <p:cNvPr id="2" name="Zvuk 1">
            <a:hlinkClick r:id="" action="ppaction://media"/>
            <a:extLst>
              <a:ext uri="{FF2B5EF4-FFF2-40B4-BE49-F238E27FC236}">
                <a16:creationId xmlns:a16="http://schemas.microsoft.com/office/drawing/2014/main" id="{C91F5442-61D5-8B97-DE3F-83E7960AA34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8829482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84053"/>
    </mc:Choice>
    <mc:Fallback>
      <p:transition spd="slow" advTm="84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20482" name="Zástupný symbol pro obsah 2">
            <a:extLst>
              <a:ext uri="{FF2B5EF4-FFF2-40B4-BE49-F238E27FC236}">
                <a16:creationId xmlns:a16="http://schemas.microsoft.com/office/drawing/2014/main" id="{7E793267-13E0-8C44-A341-A82F9DA03C99}"/>
              </a:ext>
            </a:extLst>
          </p:cNvPr>
          <p:cNvSpPr>
            <a:spLocks noGrp="1"/>
          </p:cNvSpPr>
          <p:nvPr>
            <p:ph idx="1"/>
          </p:nvPr>
        </p:nvSpPr>
        <p:spPr/>
        <p:txBody>
          <a:bodyPr/>
          <a:lstStyle/>
          <a:p>
            <a:pPr algn="just"/>
            <a:r>
              <a:rPr lang="cs-CZ" sz="2400" dirty="0"/>
              <a:t>Z dluhů vzešlých ze společné činnosti jsou společníci zavázáni vůči třetím osobám společně a nerozdílně. </a:t>
            </a:r>
          </a:p>
          <a:p>
            <a:pPr algn="just"/>
            <a:r>
              <a:rPr lang="cs-CZ" sz="2400" dirty="0"/>
              <a:t>Jedná-li společník ve společné záležitosti s třetí osobou, považuje se za příkazníka všech společníků. Ujednají-li si společníci něco jiného, nelze to namítnout vůči třetí osobě, která jedná v dobré víře.</a:t>
            </a:r>
          </a:p>
          <a:p>
            <a:pPr algn="just"/>
            <a:r>
              <a:rPr lang="cs-CZ" sz="2400" dirty="0"/>
              <a:t>Jednal-li společník ve společné záležitosti s třetí osobou vlastním jménem, mohou ostatní společníci uplatňovat práva z toho vzniklá, třetí osoba je však zavázána jen vůči tomu, kdo s ní právně jednal. To neplatí, bylo-li třetí osobě známo, že společník jedná na účet společnosti.</a:t>
            </a:r>
            <a:endParaRPr lang="cs-CZ" altLang="cs-CZ" sz="1800" dirty="0"/>
          </a:p>
        </p:txBody>
      </p:sp>
      <p:sp>
        <p:nvSpPr>
          <p:cNvPr id="4" name="Zástupný symbol pro zápatí 3">
            <a:extLst>
              <a:ext uri="{FF2B5EF4-FFF2-40B4-BE49-F238E27FC236}">
                <a16:creationId xmlns:a16="http://schemas.microsoft.com/office/drawing/2014/main" id="{A20B3DE9-C1B2-E34D-A71D-E86CD198D9C2}"/>
              </a:ext>
            </a:extLst>
          </p:cNvPr>
          <p:cNvSpPr>
            <a:spLocks noGrp="1"/>
          </p:cNvSpPr>
          <p:nvPr>
            <p:ph type="ftr" sz="quarter" idx="11"/>
          </p:nvPr>
        </p:nvSpPr>
        <p:spPr/>
        <p:txBody>
          <a:bodyPr/>
          <a:lstStyle/>
          <a:p>
            <a:pPr>
              <a:defRPr/>
            </a:pPr>
            <a:endParaRPr lang="cs-CZ">
              <a:solidFill>
                <a:schemeClr val="bg1">
                  <a:lumMod val="50000"/>
                </a:schemeClr>
              </a:solidFill>
            </a:endParaRPr>
          </a:p>
        </p:txBody>
      </p:sp>
      <p:sp>
        <p:nvSpPr>
          <p:cNvPr id="20484" name="Nadpis 1">
            <a:extLst>
              <a:ext uri="{FF2B5EF4-FFF2-40B4-BE49-F238E27FC236}">
                <a16:creationId xmlns:a16="http://schemas.microsoft.com/office/drawing/2014/main" id="{B913A6EF-F9C1-8243-A9C6-CBF60BCD2CB2}"/>
              </a:ext>
            </a:extLst>
          </p:cNvPr>
          <p:cNvSpPr>
            <a:spLocks noGrp="1"/>
          </p:cNvSpPr>
          <p:nvPr>
            <p:ph type="title"/>
          </p:nvPr>
        </p:nvSpPr>
        <p:spPr>
          <a:xfrm>
            <a:off x="457200" y="457200"/>
            <a:ext cx="8229600" cy="1143000"/>
          </a:xfrm>
        </p:spPr>
        <p:txBody>
          <a:bodyPr/>
          <a:lstStyle/>
          <a:p>
            <a:r>
              <a:rPr lang="cs-CZ" altLang="cs-CZ" sz="3200" dirty="0">
                <a:solidFill>
                  <a:srgbClr val="FF0000"/>
                </a:solidFill>
              </a:rPr>
              <a:t>Práva a povinnosti společníků k třetím osobám</a:t>
            </a:r>
          </a:p>
        </p:txBody>
      </p:sp>
      <p:pic>
        <p:nvPicPr>
          <p:cNvPr id="2" name="Zvuk 1">
            <a:hlinkClick r:id="" action="ppaction://media"/>
            <a:extLst>
              <a:ext uri="{FF2B5EF4-FFF2-40B4-BE49-F238E27FC236}">
                <a16:creationId xmlns:a16="http://schemas.microsoft.com/office/drawing/2014/main" id="{152A4389-95DF-C884-27FC-58979CE2C5A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5829300"/>
            <a:ext cx="812800" cy="81280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300629"/>
    </mc:Choice>
    <mc:Fallback>
      <p:transition spd="slow" advTm="300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3.7"/>
</p:tagLst>
</file>

<file path=ppt/theme/theme1.xml><?xml version="1.0" encoding="utf-8"?>
<a:theme xmlns:a="http://schemas.openxmlformats.org/drawingml/2006/main" name="Propedeutický seminář 2013_f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5450</TotalTime>
  <Words>1490</Words>
  <Application>Microsoft Macintosh PowerPoint</Application>
  <PresentationFormat>Předvádění na obrazovce (4:3)</PresentationFormat>
  <Paragraphs>72</Paragraphs>
  <Slides>14</Slides>
  <Notes>1</Notes>
  <HiddenSlides>0</HiddenSlides>
  <MMClips>14</MMClips>
  <ScaleCrop>false</ScaleCrop>
  <HeadingPairs>
    <vt:vector size="6" baseType="variant">
      <vt:variant>
        <vt:lpstr>Použitá písma</vt:lpstr>
      </vt:variant>
      <vt:variant>
        <vt:i4>2</vt:i4>
      </vt:variant>
      <vt:variant>
        <vt:lpstr>Motiv</vt:lpstr>
      </vt:variant>
      <vt:variant>
        <vt:i4>1</vt:i4>
      </vt:variant>
      <vt:variant>
        <vt:lpstr>Nadpisy snímků</vt:lpstr>
      </vt:variant>
      <vt:variant>
        <vt:i4>14</vt:i4>
      </vt:variant>
    </vt:vector>
  </HeadingPairs>
  <TitlesOfParts>
    <vt:vector size="17" baseType="lpstr">
      <vt:lpstr>Arial</vt:lpstr>
      <vt:lpstr>Calibri</vt:lpstr>
      <vt:lpstr>Propedeutický seminář 2013_fin</vt:lpstr>
      <vt:lpstr> Společnost. Práva a povinnosti společníků (navzájem a ke třetím osobám), správa společnosti, zánik členství a společnosti.</vt:lpstr>
      <vt:lpstr>Obsah přednášky</vt:lpstr>
      <vt:lpstr>Základní ustanovení</vt:lpstr>
      <vt:lpstr>Práva a povinnosti společníků navzájem</vt:lpstr>
      <vt:lpstr>Práva a povinnosti společníků navzájem</vt:lpstr>
      <vt:lpstr>Správa společnosti</vt:lpstr>
      <vt:lpstr>Správa společnosti</vt:lpstr>
      <vt:lpstr>Správa společnosti</vt:lpstr>
      <vt:lpstr>Práva a povinnosti společníků k třetím osobám</vt:lpstr>
      <vt:lpstr>Práva a povinnosti společníků k třetím osobám</vt:lpstr>
      <vt:lpstr>Zánik členství</vt:lpstr>
      <vt:lpstr>Zánik členství</vt:lpstr>
      <vt:lpstr>Zánik společnosti</vt:lpstr>
      <vt:lpstr>Děkuji za pozornost! </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PROPEDEUTICKÝ SEMINÁŘ  Odborná praxe 1: Kabinet profesní přípravy</dc:title>
  <dc:creator>martin fink</dc:creator>
  <cp:lastModifiedBy>Rehak Stefan</cp:lastModifiedBy>
  <cp:revision>372</cp:revision>
  <cp:lastPrinted>2013-09-13T08:26:54Z</cp:lastPrinted>
  <dcterms:created xsi:type="dcterms:W3CDTF">2013-09-15T17:50:48Z</dcterms:created>
  <dcterms:modified xsi:type="dcterms:W3CDTF">2022-05-07T09:38:25Z</dcterms:modified>
</cp:coreProperties>
</file>