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9" autoAdjust="0"/>
  </p:normalViewPr>
  <p:slideViewPr>
    <p:cSldViewPr showGuides="1">
      <p:cViewPr varScale="1">
        <p:scale>
          <a:sx n="100" d="100"/>
          <a:sy n="100" d="100"/>
        </p:scale>
        <p:origin x="108" y="756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17.03.2022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17.03.2022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(XPSZ)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Přidejte nadpis snímku – 5</a:t>
            </a:r>
          </a:p>
        </p:txBody>
      </p:sp>
      <p:sp>
        <p:nvSpPr>
          <p:cNvPr id="5" name="Zástupný symbol obrázku 4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/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143</TotalTime>
  <Words>274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Wingdings</vt:lpstr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Přidejte nadpis snímku –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Renáta</cp:lastModifiedBy>
  <cp:revision>23</cp:revision>
  <dcterms:created xsi:type="dcterms:W3CDTF">2022-03-16T13:37:08Z</dcterms:created>
  <dcterms:modified xsi:type="dcterms:W3CDTF">2022-03-17T08:43:22Z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