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1" r:id="rId3"/>
    <p:sldId id="259" r:id="rId4"/>
    <p:sldId id="260" r:id="rId5"/>
    <p:sldId id="266" r:id="rId6"/>
    <p:sldId id="267" r:id="rId7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 autoAdjust="0"/>
    <p:restoredTop sz="94571" autoAdjust="0"/>
  </p:normalViewPr>
  <p:slideViewPr>
    <p:cSldViewPr snapToGrid="0" snapToObjects="1">
      <p:cViewPr varScale="1">
        <p:scale>
          <a:sx n="92" d="100"/>
          <a:sy n="92" d="100"/>
        </p:scale>
        <p:origin x="165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E301B-7E00-4EE8-8742-86E0C94A55E3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EC539-BAF4-45CB-B013-A1EE04C770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20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483E1-44ED-47D5-98B1-C1266D69D78E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C0F04-106D-439F-AD47-F865AF3F4A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41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5" Type="http://schemas.openxmlformats.org/officeDocument/2006/relationships/hyperlink" Target="mailto:zuzana.repaska@mvso.cz" TargetMode="External"/><Relationship Id="rId4" Type="http://schemas.openxmlformats.org/officeDocument/2006/relationships/hyperlink" Target="mailto:marie.dohnalova@mvso.cz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1" y="2453640"/>
            <a:ext cx="8126360" cy="2461260"/>
          </a:xfrm>
        </p:spPr>
        <p:txBody>
          <a:bodyPr lIns="0" tIns="0" rIns="0" bIns="0" anchor="t" anchorCtr="0">
            <a:normAutofit fontScale="90000"/>
          </a:bodyPr>
          <a:lstStyle/>
          <a:p>
            <a: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  <a:t>Odborná praxe</a:t>
            </a:r>
            <a:b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r>
              <a:rPr lang="cs-CZ" sz="4000" b="1" cap="small" dirty="0">
                <a:latin typeface="+mn-lt"/>
                <a:cs typeface="Arial"/>
              </a:rPr>
              <a:t>Navazující magisterské studium </a:t>
            </a:r>
            <a:br>
              <a:rPr lang="cs-CZ" sz="4000" b="1" cap="small" dirty="0">
                <a:latin typeface="+mn-lt"/>
                <a:cs typeface="Arial"/>
              </a:rPr>
            </a:br>
            <a:r>
              <a:rPr lang="cs-CZ" sz="4000" b="1" cap="small">
                <a:latin typeface="+mn-lt"/>
                <a:cs typeface="Arial"/>
              </a:rPr>
              <a:t>prezenční forma</a:t>
            </a:r>
            <a:b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br>
              <a:rPr lang="cs-CZ" sz="27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br>
              <a:rPr lang="cs-CZ" sz="2700" b="1" dirty="0">
                <a:solidFill>
                  <a:srgbClr val="D10202"/>
                </a:solidFill>
                <a:latin typeface="+mn-lt"/>
                <a:cs typeface="Arial"/>
              </a:rPr>
            </a:br>
            <a:endParaRPr lang="en-US" sz="3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215842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b="1" dirty="0">
              <a:latin typeface="Arial"/>
              <a:cs typeface="Arial"/>
            </a:endParaRPr>
          </a:p>
          <a:p>
            <a:pPr algn="l"/>
            <a:r>
              <a:rPr lang="cs-CZ" sz="2600" b="1" dirty="0">
                <a:latin typeface="+mn-lt"/>
                <a:cs typeface="Arial"/>
              </a:rPr>
              <a:t>Doc. Ing. Jindra Peterková, Ph.D. </a:t>
            </a:r>
          </a:p>
          <a:p>
            <a:pPr algn="l"/>
            <a:endParaRPr lang="cs-CZ" sz="2600" b="1" dirty="0">
              <a:latin typeface="+mn-lt"/>
              <a:cs typeface="Arial"/>
            </a:endParaRPr>
          </a:p>
          <a:p>
            <a:pPr algn="l"/>
            <a:r>
              <a:rPr lang="en-US" sz="2600" b="1" dirty="0">
                <a:latin typeface="+mn-lt"/>
              </a:rPr>
              <a:t>Ing. Zuzana </a:t>
            </a:r>
            <a:r>
              <a:rPr lang="en-US" sz="2600" b="1" dirty="0" err="1">
                <a:latin typeface="+mn-lt"/>
              </a:rPr>
              <a:t>Repaská</a:t>
            </a:r>
            <a:r>
              <a:rPr lang="en-US" sz="2600" b="1" dirty="0">
                <a:latin typeface="+mn-lt"/>
              </a:rPr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C3006D-C4EB-4364-837F-FD32F0704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D10202"/>
                </a:solidFill>
              </a:rPr>
              <a:t>Cíl odborné praxe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A213F4-037C-462D-B434-ADB29AE2C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Cílem předmětu je získání praktických zkušeností z podnikové praxe. Důraz je kladen na obeznámení se s praxí v podniku a aplikování dosavadních odborných poznatků do řešení praktických úkolů zadaných v podniku. Zároveň pochopit podstatu ekonomického rozhodování, vedení a řízení podnikových procesů. </a:t>
            </a:r>
          </a:p>
        </p:txBody>
      </p:sp>
    </p:spTree>
    <p:extLst>
      <p:ext uri="{BB962C8B-B14F-4D97-AF65-F5344CB8AC3E}">
        <p14:creationId xmlns:p14="http://schemas.microsoft.com/office/powerpoint/2010/main" val="1518899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latin typeface="+mn-lt"/>
                <a:cs typeface="Arial"/>
              </a:rPr>
              <a:t>Požadavky k zápočtu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99101" y="1333500"/>
            <a:ext cx="8806353" cy="511264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000" b="1" dirty="0">
                <a:solidFill>
                  <a:srgbClr val="D10202"/>
                </a:solidFill>
                <a:ea typeface="+mj-ea"/>
                <a:cs typeface="Arial"/>
              </a:rPr>
              <a:t>Absolvování praxe: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Rozsah: 120 hodin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Do 30. 11. 2021 odevzdat dokumenty (sběrné termíny 15.11., 22.11., 29.11. vždy od 11:30 do 13:00 hod.):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600" b="1" dirty="0"/>
              <a:t>Dohoda o zabezpečení odborné praxe v tištěné podobě dr. </a:t>
            </a:r>
            <a:r>
              <a:rPr lang="cs-CZ" sz="2600" b="1" dirty="0" err="1"/>
              <a:t>Repaské</a:t>
            </a:r>
            <a:r>
              <a:rPr lang="cs-CZ" sz="2600" b="1" dirty="0"/>
              <a:t> nebo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600" b="1" dirty="0"/>
              <a:t>Čestné prohlášení o absolvování odborné praxe v rámci vlastních podnikatelských aktivit v tištěné podobě dr. </a:t>
            </a:r>
            <a:r>
              <a:rPr lang="cs-CZ" sz="2600" b="1" dirty="0" err="1"/>
              <a:t>Repaské</a:t>
            </a:r>
            <a:r>
              <a:rPr lang="cs-CZ" sz="2600" b="1" dirty="0"/>
              <a:t> a naskenované vložit do IS MVŠO.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600" b="1" dirty="0"/>
              <a:t>Do 31. 12. odevzdat naskenovanou Dohodu o zabezpečení odborné praxe do IS MVŠO.	 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1. ročník Mgr. nejpozději do 13. 7. 2022 odevzdat dokumenty</a:t>
            </a:r>
          </a:p>
          <a:p>
            <a:pPr marL="457200" lvl="1" indent="0">
              <a:buNone/>
            </a:pPr>
            <a:r>
              <a:rPr lang="cs-CZ" sz="2600" b="1" dirty="0"/>
              <a:t>		- Zpráva z odborné praxe, naskenovat a vložit do IS MVŠO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2. ročník Mgr. nejpozději do 1. 6. 2022 odevzdat dokumenty </a:t>
            </a:r>
            <a:endParaRPr lang="cs-CZ" sz="2600" b="1" dirty="0"/>
          </a:p>
          <a:p>
            <a:pPr marL="0" indent="0">
              <a:buNone/>
            </a:pPr>
            <a:r>
              <a:rPr lang="cs-CZ" sz="2600" b="1" dirty="0"/>
              <a:t>			- Zpráva z odborné praxe naskenovat a vložit do IS MVŠO 	</a:t>
            </a:r>
          </a:p>
          <a:p>
            <a:pPr marL="457200" lvl="1" indent="0">
              <a:buNone/>
            </a:pPr>
            <a:endParaRPr lang="cs-CZ" sz="26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258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pPr lvl="4"/>
            <a:r>
              <a:rPr lang="cs-CZ" sz="4000" b="1" kern="1200" dirty="0">
                <a:solidFill>
                  <a:srgbClr val="D10202"/>
                </a:solidFill>
                <a:latin typeface="+mn-lt"/>
                <a:ea typeface="+mj-ea"/>
                <a:cs typeface="Arial"/>
              </a:rPr>
              <a:t>Potřebné formuláře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98120" y="1648691"/>
            <a:ext cx="8488680" cy="472462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sz="2500" b="1" dirty="0"/>
              <a:t>Potřebné formuláře budou k dispozici od 15 . 10. 2021 v IS MVŠO: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600" b="1" dirty="0"/>
              <a:t>Dohoda o zabezpečení odborné praxe 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600" b="1" dirty="0"/>
              <a:t>Čestné prohlášení o absolvování odborné praxe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600" b="1" dirty="0"/>
              <a:t>Zpráva z odborné praxe</a:t>
            </a:r>
            <a:endParaRPr lang="cs-CZ" sz="2500" b="1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2800" dirty="0"/>
              <a:t>		      </a:t>
            </a:r>
          </a:p>
          <a:p>
            <a:pPr marL="1371600" lvl="3" indent="0">
              <a:buNone/>
            </a:pPr>
            <a:endParaRPr lang="cs-CZ" sz="2800" b="1" dirty="0"/>
          </a:p>
          <a:p>
            <a:pPr marL="1828800" lvl="4" indent="0">
              <a:buNone/>
            </a:pPr>
            <a:endParaRPr lang="cs-CZ" sz="1600" b="1" dirty="0"/>
          </a:p>
          <a:p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433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latin typeface="+mn-lt"/>
                <a:cs typeface="Arial"/>
              </a:rPr>
              <a:t>Kontakt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462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800" b="1" dirty="0"/>
              <a:t>doc. Ing. Jindra Peterková, Ph.D.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e-mail: jindra.peterkova</a:t>
            </a:r>
            <a:r>
              <a:rPr lang="cs-CZ" b="1" dirty="0">
                <a:hlinkClick r:id="rId4"/>
              </a:rPr>
              <a:t>@mvso.cz</a:t>
            </a:r>
            <a:endParaRPr lang="cs-CZ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tel.: 587 332 342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2800" b="1" dirty="0"/>
              <a:t>Ing. Zuzana Repaská, Ph.D.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e-mail: </a:t>
            </a:r>
            <a:r>
              <a:rPr lang="cs-CZ" b="1" dirty="0">
                <a:hlinkClick r:id="rId5"/>
              </a:rPr>
              <a:t>zuzana.repaska@mvso.cz</a:t>
            </a:r>
            <a:endParaRPr lang="cs-CZ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tel.: 587 332 312 </a:t>
            </a:r>
          </a:p>
          <a:p>
            <a:pPr marL="0" indent="0" algn="just">
              <a:buNone/>
            </a:pPr>
            <a:endParaRPr lang="cs-CZ" sz="2800" b="1" dirty="0"/>
          </a:p>
          <a:p>
            <a:pPr marL="0" indent="0" algn="just">
              <a:buNone/>
            </a:pPr>
            <a:r>
              <a:rPr lang="cs-CZ" sz="2800" b="1" dirty="0"/>
              <a:t>Konzultační hodiny:</a:t>
            </a:r>
          </a:p>
          <a:p>
            <a:pPr marL="0" indent="0" algn="just">
              <a:buNone/>
            </a:pPr>
            <a:r>
              <a:rPr lang="cs-CZ" sz="2800" b="1" dirty="0"/>
              <a:t>Po: 8:00 – 9.00 hod. Peterková</a:t>
            </a:r>
          </a:p>
          <a:p>
            <a:pPr marL="0" indent="0" algn="just">
              <a:buNone/>
            </a:pPr>
            <a:r>
              <a:rPr lang="cs-CZ" sz="2800" b="1" dirty="0"/>
              <a:t>Po: 13:00 – 14:00 hod. </a:t>
            </a:r>
            <a:r>
              <a:rPr lang="cs-CZ" sz="2800" b="1" dirty="0" err="1"/>
              <a:t>Repaská</a:t>
            </a:r>
            <a:endParaRPr lang="cs-CZ" sz="2800" b="1" dirty="0"/>
          </a:p>
          <a:p>
            <a:pPr marL="0" indent="0" algn="just">
              <a:buNone/>
            </a:pPr>
            <a:r>
              <a:rPr lang="cs-CZ" sz="2800" b="1" dirty="0"/>
              <a:t>Dále dle individuální dohody.</a:t>
            </a:r>
          </a:p>
          <a:p>
            <a:pPr marL="0" indent="0" algn="just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476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cs-CZ" sz="6000" b="1" dirty="0">
              <a:solidFill>
                <a:srgbClr val="D10202"/>
              </a:solidFill>
              <a:ea typeface="+mj-ea"/>
              <a:cs typeface="Arial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6000" b="1" dirty="0">
                <a:solidFill>
                  <a:srgbClr val="D10202"/>
                </a:solidFill>
                <a:ea typeface="+mj-ea"/>
                <a:cs typeface="Arial"/>
              </a:rPr>
              <a:t>Děkuji za pozornost!</a:t>
            </a:r>
          </a:p>
          <a:p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683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ropedeutický seminář 2013_f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Propedeutický seminář 2013_fin</Template>
  <TotalTime>2255</TotalTime>
  <Words>339</Words>
  <Application>Microsoft Macintosh PowerPoint</Application>
  <PresentationFormat>Předvádění na obrazovce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Propedeutický seminář 2013_fin</vt:lpstr>
      <vt:lpstr>Odborná praxe Navazující magisterské studium  prezenční forma   </vt:lpstr>
      <vt:lpstr>Cíl odborné praxe</vt:lpstr>
      <vt:lpstr>Požadavky k zápočtu</vt:lpstr>
      <vt:lpstr>Potřebné formuláře</vt:lpstr>
      <vt:lpstr>Kontakt</vt:lpstr>
      <vt:lpstr>Prezentace aplikace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PROPEDEUTICKÝ SEMINÁŘ  Odborná praxe 1: Kabinet profesní přípravy</dc:title>
  <dc:creator>martin fink</dc:creator>
  <cp:lastModifiedBy>Microsoft Office User</cp:lastModifiedBy>
  <cp:revision>110</cp:revision>
  <cp:lastPrinted>2015-10-22T08:06:14Z</cp:lastPrinted>
  <dcterms:created xsi:type="dcterms:W3CDTF">2013-09-15T17:50:48Z</dcterms:created>
  <dcterms:modified xsi:type="dcterms:W3CDTF">2021-10-14T13:47:58Z</dcterms:modified>
</cp:coreProperties>
</file>