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84" r:id="rId3"/>
    <p:sldId id="46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cvičení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Prezentace značky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4932947"/>
            <a:ext cx="3158008" cy="11437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2021/2022</a:t>
            </a:r>
            <a:endParaRPr lang="en-US" sz="14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</a:t>
            </a:r>
            <a:r>
              <a:rPr lang="cs-CZ" sz="1400" dirty="0" err="1">
                <a:solidFill>
                  <a:srgbClr val="D10202"/>
                </a:solidFill>
                <a:cs typeface="Arial"/>
              </a:rPr>
              <a:t>NMgr</a:t>
            </a:r>
            <a:r>
              <a:rPr lang="cs-CZ" sz="1400" dirty="0">
                <a:solidFill>
                  <a:srgbClr val="D10202"/>
                </a:solidFill>
                <a:cs typeface="Arial"/>
              </a:rPr>
              <a:t>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679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Značka „DEDOLES“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6340"/>
            <a:ext cx="8229600" cy="4809824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/>
              <a:t>Zadání úkolu: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/>
              <a:t>připravte se krátkou (5-minutovou) prezentaci značky DEDOLES pro případného                                       obchodního partnera. K tvorbě prezentace můžete využít následující osnovu.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600" b="1" u="sng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>
                <a:solidFill>
                  <a:srgbClr val="FF0000"/>
                </a:solidFill>
              </a:rPr>
              <a:t>www.dedoles.cz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Příběh značky (historie značky)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Které nástroje marketingového mixu firma/značka využívá?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Produkt (produktová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Cena (cenová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Distribuce (distribuční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Marketingová komunikace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Reklama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Public Relations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Podpora prodeje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Osobní prodej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Přímý marketing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Značka, logo, slogan, maskot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Přidaná hodnota značky (společenská odpovědnost, udržitelnost značky, originalita značky)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pPr algn="just"/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947" y="3248104"/>
            <a:ext cx="5354054" cy="22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680" y="316102"/>
            <a:ext cx="1949847" cy="274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3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:a16="http://schemas.microsoft.com/office/drawing/2014/main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171</Words>
  <Application>Microsoft Office PowerPoint</Application>
  <PresentationFormat>Předvádění na obrazovce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MANAGEMENT ZNAČKY  (XMZN)  1. cvičení Téma: Prezentace značky </vt:lpstr>
      <vt:lpstr>Značka „DEDOLES“</vt:lpstr>
      <vt:lpstr>Děkuji vám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51</cp:revision>
  <cp:lastPrinted>2021-03-14T21:25:07Z</cp:lastPrinted>
  <dcterms:created xsi:type="dcterms:W3CDTF">2020-03-04T09:39:52Z</dcterms:created>
  <dcterms:modified xsi:type="dcterms:W3CDTF">2022-02-28T11:03:04Z</dcterms:modified>
</cp:coreProperties>
</file>