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486" r:id="rId3"/>
    <p:sldId id="488" r:id="rId4"/>
    <p:sldId id="469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79" d="100"/>
          <a:sy n="79" d="100"/>
        </p:scale>
        <p:origin x="-1116" y="-6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15.2.2022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9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9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15.2.2022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(XMZN)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1. cvičení</a:t>
            </a: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</a:t>
            </a:r>
            <a: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Příběh značky</a:t>
            </a:r>
            <a:r>
              <a:rPr lang="cs-CZ" sz="2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040753"/>
            <a:ext cx="3314418" cy="10359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 smtClean="0">
                <a:cs typeface="Arial"/>
              </a:rPr>
              <a:t>PhDr. Ing</a:t>
            </a:r>
            <a:r>
              <a:rPr lang="cs-CZ" sz="1600" dirty="0">
                <a:cs typeface="Arial"/>
              </a:rPr>
              <a:t>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</a:p>
          <a:p>
            <a:pPr algn="l"/>
            <a:endParaRPr lang="cs-CZ" sz="1600" dirty="0">
              <a:cs typeface="Arial"/>
            </a:endParaRPr>
          </a:p>
          <a:p>
            <a:pPr algn="l"/>
            <a:r>
              <a:rPr lang="cs-CZ" sz="1600" dirty="0">
                <a:cs typeface="Arial"/>
              </a:rPr>
              <a:t>Olomouc, LS </a:t>
            </a:r>
            <a:r>
              <a:rPr lang="cs-CZ" sz="1600" dirty="0" smtClean="0">
                <a:cs typeface="Arial"/>
              </a:rPr>
              <a:t>2021/2022</a:t>
            </a:r>
            <a:endParaRPr lang="en-US" sz="1600" dirty="0">
              <a:cs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112FCA39-295A-4D4B-8D46-B1873CFD999C}"/>
              </a:ext>
            </a:extLst>
          </p:cNvPr>
          <p:cNvSpPr/>
          <p:nvPr/>
        </p:nvSpPr>
        <p:spPr>
          <a:xfrm>
            <a:off x="4290060" y="5040753"/>
            <a:ext cx="45810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rgbClr val="D10202"/>
                </a:solidFill>
                <a:cs typeface="Arial"/>
              </a:rPr>
              <a:t>Studijní program: Ekonomika a management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Obor: Ekonomika a management malých a středních podniků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Ročník: </a:t>
            </a:r>
            <a:r>
              <a:rPr lang="cs-CZ" sz="1400" dirty="0" smtClean="0">
                <a:solidFill>
                  <a:srgbClr val="D10202"/>
                </a:solidFill>
                <a:cs typeface="Arial"/>
              </a:rPr>
              <a:t>1.</a:t>
            </a:r>
            <a:r>
              <a:rPr lang="cs-CZ" sz="1400" dirty="0">
                <a:solidFill>
                  <a:srgbClr val="D10202"/>
                </a:solidFill>
                <a:cs typeface="Arial"/>
              </a:rPr>
              <a:t/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Typ studia: navazující (</a:t>
            </a:r>
            <a:r>
              <a:rPr lang="cs-CZ" sz="1400" dirty="0" err="1">
                <a:solidFill>
                  <a:srgbClr val="D10202"/>
                </a:solidFill>
                <a:cs typeface="Arial"/>
              </a:rPr>
              <a:t>NMgr</a:t>
            </a:r>
            <a:r>
              <a:rPr lang="cs-CZ" sz="1400" dirty="0">
                <a:solidFill>
                  <a:srgbClr val="D10202"/>
                </a:solidFill>
                <a:cs typeface="Arial"/>
              </a:rPr>
              <a:t>.)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Forma: prezenční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 story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Silná značka potřebuje příběh</a:t>
            </a:r>
            <a:endParaRPr lang="cs-CZ" sz="1600" b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Vše je o vztazích</a:t>
            </a:r>
            <a:r>
              <a:rPr lang="cs-CZ" sz="1600" dirty="0"/>
              <a:t>.  V dnešní době se společnosti ve stejném oboru a se stejnou službou či produktem hodně podobají. Odlišit se se stává tím </a:t>
            </a:r>
            <a:r>
              <a:rPr lang="cs-CZ" sz="1600" dirty="0" smtClean="0"/>
              <a:t>nejtěžším.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Tam, kde dřív stačila jednoduchost, slova a publikum, které Vás bude poslouchat, dnes je zapotřebí komplexnost, činy, komunita a konverzace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Brand n</a:t>
            </a:r>
            <a:r>
              <a:rPr lang="cs-CZ" sz="1600" dirty="0"/>
              <a:t>ebo-</a:t>
            </a:r>
            <a:r>
              <a:rPr lang="cs-CZ" sz="1600" dirty="0" err="1"/>
              <a:t>li</a:t>
            </a:r>
            <a:r>
              <a:rPr lang="cs-CZ" sz="1600" dirty="0"/>
              <a:t> značka může být budována pro název společnosti, službu nebo produkt.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Každá </a:t>
            </a:r>
            <a:r>
              <a:rPr lang="cs-CZ" sz="1600" dirty="0"/>
              <a:t>značka je spojena s </a:t>
            </a:r>
            <a:r>
              <a:rPr lang="cs-CZ" sz="1600" b="1" dirty="0"/>
              <a:t>pocity Vašich zákazníků</a:t>
            </a:r>
            <a:r>
              <a:rPr lang="cs-CZ" sz="1600" dirty="0"/>
              <a:t>, co si pod ní představí, jak ji </a:t>
            </a:r>
            <a:r>
              <a:rPr lang="cs-CZ" sz="1600" dirty="0" smtClean="0"/>
              <a:t>vnímají, co </a:t>
            </a:r>
            <a:r>
              <a:rPr lang="cs-CZ" sz="1600" dirty="0"/>
              <a:t>o ni říkají.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Za </a:t>
            </a:r>
            <a:r>
              <a:rPr lang="cs-CZ" sz="1600" dirty="0"/>
              <a:t>silnou značku pak považujeme dlouhodobě utvářené </a:t>
            </a:r>
            <a:r>
              <a:rPr lang="cs-CZ" sz="1600" b="1" dirty="0"/>
              <a:t>pozitivní povědomí okolí</a:t>
            </a:r>
            <a:r>
              <a:rPr lang="cs-CZ" sz="1600" dirty="0"/>
              <a:t>.</a:t>
            </a:r>
            <a:r>
              <a:rPr lang="cs-CZ" sz="1600" dirty="0" smtClean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Značku je potřeba budovat na pevných základech, neměňte svůj příběh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Rozvíjejte svůj </a:t>
            </a:r>
            <a:r>
              <a:rPr lang="cs-CZ" sz="1600" dirty="0" err="1"/>
              <a:t>brand</a:t>
            </a:r>
            <a:r>
              <a:rPr lang="cs-CZ" sz="1600" dirty="0"/>
              <a:t> dlouhodobě, přidávejte nápady a zkušenosti, budujte loajalitu a komunitu, která se k Vám bude hlásit a následovat Vás. Asociace značky s určitou věcí nebo službou je tou pravou výhrou. </a:t>
            </a:r>
          </a:p>
          <a:p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923" y="386964"/>
            <a:ext cx="2319588" cy="1391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84" y="576011"/>
            <a:ext cx="1351548" cy="1013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324" y="283328"/>
            <a:ext cx="1819024" cy="79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206" y="683084"/>
            <a:ext cx="960520" cy="1007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646" y="668365"/>
            <a:ext cx="1391904" cy="921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937" y="5654842"/>
            <a:ext cx="3513136" cy="1121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6896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1736"/>
            <a:ext cx="8229600" cy="755901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PŘÍBĚH ZNAČKY</a:t>
            </a:r>
            <a:endParaRPr 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190" y="1238250"/>
            <a:ext cx="6943224" cy="4898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7492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91F32EBA-ED97-466E-8CFA-8382584155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899" y="1313600"/>
            <a:ext cx="3848096" cy="1461778"/>
          </a:xfrm>
        </p:spPr>
        <p:txBody>
          <a:bodyPr>
            <a:normAutofit/>
          </a:bodyPr>
          <a:lstStyle/>
          <a:p>
            <a:r>
              <a:rPr lang="cs-CZ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 </a:t>
            </a:r>
            <a:r>
              <a:rPr lang="cs-CZ" sz="3600" b="1" dirty="0"/>
              <a:t/>
            </a:r>
            <a:br>
              <a:rPr lang="cs-CZ" sz="3600" b="1" dirty="0"/>
            </a:br>
            <a:endParaRPr lang="cs-CZ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900" y="2470248"/>
            <a:ext cx="3036258" cy="35362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100" dirty="0"/>
          </a:p>
          <a:p>
            <a:pPr marL="0" lvl="0" indent="0">
              <a:buNone/>
            </a:pPr>
            <a:endParaRPr lang="cs-CZ" sz="2100" dirty="0">
              <a:cs typeface="Arial"/>
            </a:endParaRPr>
          </a:p>
          <a:p>
            <a:endParaRPr lang="cs-CZ" sz="2100" dirty="0"/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62A38935-BB53-4DF7-A56E-48DD25B685D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132777" y="851518"/>
            <a:ext cx="4638605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cký objekt 4" descr="Nákupní vozík">
            <a:extLst>
              <a:ext uri="{FF2B5EF4-FFF2-40B4-BE49-F238E27FC236}">
                <a16:creationId xmlns="" xmlns:a16="http://schemas.microsoft.com/office/drawing/2014/main" id="{ACC34281-671D-4F76-80F6-8C1D09302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32053" y="2859198"/>
            <a:ext cx="1878448" cy="187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683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43</Words>
  <Application>Microsoft Office PowerPoint</Application>
  <PresentationFormat>Předvádění na obrazovce (4:3)</PresentationFormat>
  <Paragraphs>20</Paragraphs>
  <Slides>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Office Theme</vt:lpstr>
      <vt:lpstr>MANAGEMENT ZNAČKY  (XMZN)   1. cvičení Téma: Příběh značky </vt:lpstr>
      <vt:lpstr>Brand story</vt:lpstr>
      <vt:lpstr>PŘÍBĚH ZNAČKY</vt:lpstr>
      <vt:lpstr>Děkuji vám za pozornost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65</cp:revision>
  <cp:lastPrinted>2021-03-14T21:25:07Z</cp:lastPrinted>
  <dcterms:created xsi:type="dcterms:W3CDTF">2020-03-04T09:39:52Z</dcterms:created>
  <dcterms:modified xsi:type="dcterms:W3CDTF">2022-02-15T01:18:25Z</dcterms:modified>
</cp:coreProperties>
</file>