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86" r:id="rId3"/>
    <p:sldId id="488" r:id="rId4"/>
    <p:sldId id="489" r:id="rId5"/>
    <p:sldId id="490" r:id="rId6"/>
    <p:sldId id="487" r:id="rId7"/>
    <p:sldId id="469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9" d="100"/>
          <a:sy n="79" d="100"/>
        </p:scale>
        <p:origin x="-1116" y="54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18.4.2022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18.4.2022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(XMZN)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10. </a:t>
            </a: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cvičení</a:t>
            </a: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</a:t>
            </a: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Hierarchie značek </a:t>
            </a:r>
            <a:r>
              <a:rPr lang="cs-CZ" sz="2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(DOVE)</a:t>
            </a:r>
            <a:r>
              <a:rPr lang="cs-CZ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2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cs typeface="Arial"/>
              </a:rPr>
              <a:t>PhDr. Ing</a:t>
            </a:r>
            <a:r>
              <a:rPr lang="cs-CZ" sz="1400" dirty="0"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</a:t>
            </a:r>
            <a:r>
              <a:rPr lang="cs-CZ" sz="1400" dirty="0" smtClean="0">
                <a:cs typeface="Arial"/>
              </a:rPr>
              <a:t>2021/2022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korporace (</a:t>
            </a:r>
            <a:r>
              <a:rPr lang="cs-CZ" sz="1600" dirty="0" err="1"/>
              <a:t>Geral</a:t>
            </a:r>
            <a:r>
              <a:rPr lang="cs-CZ" sz="1600" dirty="0"/>
              <a:t> Motors)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řady (Chevrolet)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výrobní linie (Chevrolet </a:t>
            </a:r>
            <a:r>
              <a:rPr lang="cs-CZ" sz="1600" dirty="0" err="1"/>
              <a:t>Lumina</a:t>
            </a:r>
            <a:r>
              <a:rPr lang="cs-CZ" sz="1600" dirty="0"/>
              <a:t> Sporte </a:t>
            </a:r>
            <a:r>
              <a:rPr lang="cs-CZ" sz="1600" dirty="0" err="1"/>
              <a:t>Coupe</a:t>
            </a:r>
            <a:r>
              <a:rPr lang="cs-CZ" sz="16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Značka </a:t>
            </a:r>
            <a:r>
              <a:rPr lang="cs-CZ" sz="1600" dirty="0"/>
              <a:t>jako funkce/komponenta/služba (Systém služeb „Mr. </a:t>
            </a:r>
            <a:r>
              <a:rPr lang="cs-CZ" sz="1600" dirty="0" err="1"/>
              <a:t>Goodwrench</a:t>
            </a:r>
            <a:r>
              <a:rPr lang="cs-CZ" sz="1600" dirty="0"/>
              <a:t>“)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8689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1736"/>
            <a:ext cx="8229600" cy="755901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UNILEVER</a:t>
            </a: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93737"/>
            <a:ext cx="8001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49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9704"/>
            <a:ext cx="8229600" cy="767933"/>
          </a:xfrm>
        </p:spPr>
        <p:txBody>
          <a:bodyPr>
            <a:normAutofit/>
          </a:bodyPr>
          <a:lstStyle/>
          <a:p>
            <a:pPr algn="l"/>
            <a:r>
              <a:rPr lang="cs-CZ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</a:t>
            </a:r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Portréty krásy</a:t>
            </a: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 smtClean="0"/>
              <a:t>Filozofie značky </a:t>
            </a:r>
            <a:r>
              <a:rPr lang="cs-CZ" sz="2000" dirty="0" err="1" smtClean="0"/>
              <a:t>Dove</a:t>
            </a:r>
            <a:endParaRPr lang="cs-CZ" sz="2000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 smtClean="0"/>
              <a:t>Krása </a:t>
            </a:r>
            <a:r>
              <a:rPr lang="cs-CZ" sz="2000" dirty="0"/>
              <a:t>je cesta. V našich Portrétech krásy se snažíme přijít na to, jak se v průběhu života vyvíjí náš vztah ke kráse a k tlakům, jimž přitom čelíme...    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V této sérii přicházíme za vámi: přinášíme vám odvážné a jedinečné pohledy a skutečné, inspirativní příběhy žen z celého světa, jimž klademe jednu otázku – co pro vás znamená krása</a:t>
            </a:r>
            <a:r>
              <a:rPr lang="cs-CZ" sz="2000" dirty="0" smtClean="0"/>
              <a:t>?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i="1" dirty="0">
                <a:cs typeface="Times New Roman" panose="02020603050405020304" pitchFamily="18" charset="0"/>
              </a:rPr>
              <a:t>Krása je přehlídka, která se neřídí </a:t>
            </a:r>
            <a:r>
              <a:rPr lang="cs-CZ" sz="2000" i="1" dirty="0" smtClean="0">
                <a:cs typeface="Times New Roman" panose="02020603050405020304" pitchFamily="18" charset="0"/>
              </a:rPr>
              <a:t>věkem.</a:t>
            </a:r>
            <a:endParaRPr lang="cs-CZ" sz="2000" i="1" dirty="0"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41" y="4075781"/>
            <a:ext cx="2050382" cy="205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3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37674"/>
            <a:ext cx="8229600" cy="779964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sebedůvěry </a:t>
            </a:r>
            <a:r>
              <a:rPr lang="cs-CZ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</a:t>
            </a:r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i="1" dirty="0" smtClean="0"/>
              <a:t>(sociální přesah značky)</a:t>
            </a:r>
            <a:endParaRPr lang="cs-CZ" sz="24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900" b="1" dirty="0"/>
              <a:t>Naše </a:t>
            </a:r>
            <a:r>
              <a:rPr lang="cs-CZ" sz="2900" b="1" dirty="0" smtClean="0"/>
              <a:t>poslání:</a:t>
            </a:r>
            <a:endParaRPr lang="cs-CZ" sz="2900" b="1" dirty="0"/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/>
              <a:t>Projekt sebedůvěry </a:t>
            </a:r>
            <a:r>
              <a:rPr lang="cs-CZ" sz="2900" dirty="0" err="1"/>
              <a:t>Dove</a:t>
            </a:r>
            <a:r>
              <a:rPr lang="cs-CZ" sz="2900" dirty="0"/>
              <a:t> vznikl na základě vize, která říká, že krása by měla být zdrojem sebejistoty, nikoliv úzkosti. Vzděláváním v oblasti zvyšování sebedůvěry jsme již oslovili více než 60 milionů mladých a společně jich můžeme ¼ miliardy do roku 2030.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/>
              <a:t>Naším cílem je pomoci budoucí generaci vyrůstat s pozitivním přístupem ke svému vzhledu a pomoci jí zvýšit sebedůvěru, aby mohla ukázat, co vše v ní je</a:t>
            </a:r>
            <a:r>
              <a:rPr lang="cs-CZ" sz="29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/>
              <a:t/>
            </a:r>
            <a:br>
              <a:rPr lang="cs-CZ" sz="2900" dirty="0"/>
            </a:br>
            <a:r>
              <a:rPr lang="cs-CZ" sz="2900" dirty="0"/>
              <a:t/>
            </a:r>
            <a:br>
              <a:rPr lang="cs-CZ" sz="2900" dirty="0"/>
            </a:br>
            <a:r>
              <a:rPr lang="cs-CZ" sz="2900" dirty="0"/>
              <a:t>Spojili jsme se s předními psychology a odborníky v oblasti zdraví a vnímání těla a vytvořili program plný fakticky podložených zdrojů (včetně rad pro rodiče), který pomůže mladým lidem vytvářet zdravé vztahy, překonávat problémy spojené s vnímáním těla a dosahovat svého plného potenciálu.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68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Hierarchie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457200" y="1118937"/>
            <a:ext cx="4040188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cs-CZ" sz="1600" dirty="0" smtClean="0">
                <a:solidFill>
                  <a:prstClr val="black"/>
                </a:solidFill>
              </a:rPr>
              <a:t>1) Značka korporace: </a:t>
            </a:r>
            <a:r>
              <a:rPr lang="cs-CZ" sz="1600" dirty="0" err="1" smtClean="0">
                <a:solidFill>
                  <a:srgbClr val="C00000"/>
                </a:solidFill>
              </a:rPr>
              <a:t>Unilever</a:t>
            </a:r>
            <a:endParaRPr lang="cs-CZ" sz="1600" dirty="0" smtClean="0">
              <a:solidFill>
                <a:srgbClr val="C00000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3669633"/>
            <a:ext cx="4040188" cy="2456530"/>
          </a:xfrm>
          <a:noFill/>
          <a:ln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3</a:t>
            </a:r>
            <a:r>
              <a:rPr lang="cs-CZ" sz="1600" b="1" dirty="0" smtClean="0"/>
              <a:t>) </a:t>
            </a:r>
            <a:r>
              <a:rPr lang="cs-CZ" sz="1600" b="1" dirty="0"/>
              <a:t>Značka výrobní </a:t>
            </a:r>
            <a:r>
              <a:rPr lang="cs-CZ" sz="1600" b="1" dirty="0" smtClean="0"/>
              <a:t>linie: </a:t>
            </a:r>
            <a:r>
              <a:rPr lang="cs-CZ" sz="1600" b="1" dirty="0" err="1" smtClean="0">
                <a:solidFill>
                  <a:srgbClr val="C00000"/>
                </a:solidFill>
              </a:rPr>
              <a:t>DermaSpa</a:t>
            </a:r>
            <a:r>
              <a:rPr lang="cs-CZ" sz="1600" dirty="0" smtClean="0"/>
              <a:t> (kolekce péče o tělo)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4645025" y="1118937"/>
            <a:ext cx="4041775" cy="243038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cs-CZ" sz="1600" b="0" dirty="0" smtClean="0">
              <a:solidFill>
                <a:prstClr val="black"/>
              </a:solidFill>
            </a:endParaRPr>
          </a:p>
          <a:p>
            <a:r>
              <a:rPr lang="cs-CZ" sz="1600" dirty="0" smtClean="0">
                <a:solidFill>
                  <a:prstClr val="black"/>
                </a:solidFill>
              </a:rPr>
              <a:t>2) Značka řady: </a:t>
            </a:r>
            <a:r>
              <a:rPr lang="cs-CZ" sz="1600" dirty="0" err="1" smtClean="0">
                <a:solidFill>
                  <a:srgbClr val="C00000"/>
                </a:solidFill>
              </a:rPr>
              <a:t>Dove</a:t>
            </a:r>
            <a:endParaRPr lang="cs-CZ" sz="1600" dirty="0">
              <a:solidFill>
                <a:srgbClr val="C00000"/>
              </a:solidFill>
            </a:endParaRPr>
          </a:p>
          <a:p>
            <a:r>
              <a:rPr lang="cs-CZ" sz="1600" b="0" dirty="0" smtClean="0">
                <a:solidFill>
                  <a:prstClr val="black"/>
                </a:solidFill>
              </a:rPr>
              <a:t>Kolekce </a:t>
            </a:r>
            <a:r>
              <a:rPr lang="cs-CZ" sz="1600" b="0" dirty="0" err="1" smtClean="0">
                <a:solidFill>
                  <a:prstClr val="black"/>
                </a:solidFill>
              </a:rPr>
              <a:t>Dove</a:t>
            </a:r>
            <a:r>
              <a:rPr lang="cs-CZ" sz="1600" b="0" dirty="0">
                <a:solidFill>
                  <a:prstClr val="black"/>
                </a:solidFill>
              </a:rPr>
              <a:t> </a:t>
            </a:r>
            <a:r>
              <a:rPr lang="cs-CZ" sz="1600" b="0" dirty="0" smtClean="0">
                <a:solidFill>
                  <a:prstClr val="black"/>
                </a:solidFill>
              </a:rPr>
              <a:t>(má 7 výrobních linií – celkem 45 produktů)</a:t>
            </a: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sz="1600" b="0" dirty="0">
              <a:solidFill>
                <a:prstClr val="black"/>
              </a:solidFill>
            </a:endParaRPr>
          </a:p>
          <a:p>
            <a:endParaRPr lang="cs-CZ" sz="1600" b="0" dirty="0" smtClean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4"/>
          </p:nvPr>
        </p:nvSpPr>
        <p:spPr>
          <a:xfrm>
            <a:off x="4645025" y="3669633"/>
            <a:ext cx="4306470" cy="2456530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pPr marL="0" lvl="0" indent="0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4) </a:t>
            </a:r>
            <a:r>
              <a:rPr lang="cs-CZ" sz="1600" b="1" dirty="0">
                <a:solidFill>
                  <a:prstClr val="black"/>
                </a:solidFill>
              </a:rPr>
              <a:t>Značka </a:t>
            </a:r>
            <a:r>
              <a:rPr lang="cs-CZ" sz="1600" b="1" dirty="0" smtClean="0">
                <a:solidFill>
                  <a:prstClr val="black"/>
                </a:solidFill>
              </a:rPr>
              <a:t>výrobku/služby/funkce/ komponenty:  </a:t>
            </a:r>
            <a:r>
              <a:rPr lang="cs-CZ" sz="1600" b="1" dirty="0" err="1" smtClean="0">
                <a:solidFill>
                  <a:srgbClr val="C00000"/>
                </a:solidFill>
              </a:rPr>
              <a:t>Summer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</a:rPr>
              <a:t>Revived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</a:rPr>
              <a:t>dark</a:t>
            </a:r>
            <a:r>
              <a:rPr lang="cs-CZ" sz="1600" b="1" dirty="0" smtClean="0">
                <a:solidFill>
                  <a:srgbClr val="C00000"/>
                </a:solidFill>
              </a:rPr>
              <a:t> </a:t>
            </a:r>
            <a:br>
              <a:rPr lang="cs-CZ" sz="1600" b="1" dirty="0" smtClean="0">
                <a:solidFill>
                  <a:srgbClr val="C00000"/>
                </a:solidFill>
              </a:rPr>
            </a:br>
            <a:r>
              <a:rPr lang="cs-CZ" sz="1600" dirty="0" smtClean="0">
                <a:solidFill>
                  <a:prstClr val="black"/>
                </a:solidFill>
              </a:rPr>
              <a:t>(tónovací </a:t>
            </a:r>
            <a:r>
              <a:rPr lang="cs-CZ" sz="1600" dirty="0">
                <a:solidFill>
                  <a:prstClr val="black"/>
                </a:solidFill>
              </a:rPr>
              <a:t>tělové mléko </a:t>
            </a:r>
            <a:r>
              <a:rPr lang="cs-CZ" sz="1600" dirty="0" smtClean="0">
                <a:solidFill>
                  <a:prstClr val="black"/>
                </a:solidFill>
              </a:rPr>
              <a:t/>
            </a:r>
            <a:br>
              <a:rPr lang="cs-CZ" sz="1600" dirty="0" smtClean="0">
                <a:solidFill>
                  <a:prstClr val="black"/>
                </a:solidFill>
              </a:rPr>
            </a:br>
            <a:r>
              <a:rPr lang="cs-CZ" sz="1600" dirty="0" err="1" smtClean="0">
                <a:solidFill>
                  <a:prstClr val="black"/>
                </a:solidFill>
              </a:rPr>
              <a:t>Dove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DermaSpa</a:t>
            </a:r>
            <a:r>
              <a:rPr lang="cs-CZ" sz="1600" dirty="0" smtClean="0">
                <a:solidFill>
                  <a:prstClr val="black"/>
                </a:solidFill>
              </a:rPr>
              <a:t> </a:t>
            </a:r>
            <a:r>
              <a:rPr lang="cs-CZ" sz="1600" dirty="0" err="1">
                <a:solidFill>
                  <a:prstClr val="black"/>
                </a:solidFill>
              </a:rPr>
              <a:t>Summer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dirty="0" err="1" smtClean="0">
                <a:solidFill>
                  <a:prstClr val="black"/>
                </a:solidFill>
              </a:rPr>
              <a:t>Revived</a:t>
            </a:r>
            <a:r>
              <a:rPr lang="cs-CZ" sz="1600" dirty="0" smtClean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029" name="Picture 5" descr="Dove DermaS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39" y="4091654"/>
            <a:ext cx="1998413" cy="199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02" y="1732548"/>
            <a:ext cx="14287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Renáta\Desktop\dove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85" y="2072441"/>
            <a:ext cx="2526632" cy="13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64" y="3959304"/>
            <a:ext cx="852305" cy="21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51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3899" y="1313600"/>
            <a:ext cx="3848096" cy="1461778"/>
          </a:xfrm>
        </p:spPr>
        <p:txBody>
          <a:bodyPr>
            <a:normAutofit/>
          </a:bodyPr>
          <a:lstStyle/>
          <a:p>
            <a:r>
              <a:rPr lang="cs-CZ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 </a:t>
            </a:r>
            <a:r>
              <a:rPr lang="cs-CZ" sz="3600" b="1" dirty="0"/>
              <a:t/>
            </a:r>
            <a:br>
              <a:rPr lang="cs-CZ" sz="3600" b="1" dirty="0"/>
            </a:br>
            <a:endParaRPr lang="cs-CZ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2470248"/>
            <a:ext cx="3036258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100" dirty="0"/>
          </a:p>
          <a:p>
            <a:pPr marL="0" lvl="0" indent="0">
              <a:buNone/>
            </a:pPr>
            <a:endParaRPr lang="cs-CZ" sz="2100" dirty="0">
              <a:cs typeface="Arial"/>
            </a:endParaRPr>
          </a:p>
          <a:p>
            <a:endParaRPr lang="cs-CZ" sz="21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2A38935-BB53-4DF7-A56E-48DD25B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cký objekt 4" descr="Nákupní vozík">
            <a:extLst>
              <a:ext uri="{FF2B5EF4-FFF2-40B4-BE49-F238E27FC236}">
                <a16:creationId xmlns:a16="http://schemas.microsoft.com/office/drawing/2014/main" xmlns="" id="{ACC34281-671D-4F76-80F6-8C1D0930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32053" y="2859198"/>
            <a:ext cx="1878448" cy="18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8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180</Words>
  <Application>Microsoft Office PowerPoint</Application>
  <PresentationFormat>Předvádění na obrazovce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Office Theme</vt:lpstr>
      <vt:lpstr>MANAGEMENT ZNAČKY  (XMZN)  10. cvičení Téma: Hierarchie značek (DOVE) </vt:lpstr>
      <vt:lpstr>Hierarchie značek</vt:lpstr>
      <vt:lpstr>UNILEVER</vt:lpstr>
      <vt:lpstr>Dove – Portréty krásy</vt:lpstr>
      <vt:lpstr>Projekt sebedůvěry Dove (sociální přesah značky)</vt:lpstr>
      <vt:lpstr>Hierarchie značek</vt:lpstr>
      <vt:lpstr>Děkuji vám za pozornost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63</cp:revision>
  <cp:lastPrinted>2021-03-14T21:25:07Z</cp:lastPrinted>
  <dcterms:created xsi:type="dcterms:W3CDTF">2020-03-04T09:39:52Z</dcterms:created>
  <dcterms:modified xsi:type="dcterms:W3CDTF">2022-04-18T14:25:01Z</dcterms:modified>
</cp:coreProperties>
</file>