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12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18.4.2022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Strategický management značky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Využívání </a:t>
            </a:r>
            <a:r>
              <a:rPr lang="cs-CZ" sz="1600" b="1" dirty="0"/>
              <a:t>obecnosti k vytvoření synergie</a:t>
            </a:r>
            <a:r>
              <a:rPr lang="cs-CZ" sz="1600" dirty="0"/>
              <a:t>. Sada značek může být spojena </a:t>
            </a:r>
            <a:r>
              <a:rPr lang="cs-CZ" sz="1600" dirty="0" smtClean="0"/>
              <a:t>jménem </a:t>
            </a:r>
            <a:r>
              <a:rPr lang="cs-CZ" sz="1600" dirty="0"/>
              <a:t>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Redukovat </a:t>
            </a:r>
            <a:r>
              <a:rPr lang="cs-CZ" sz="1600" b="1" dirty="0"/>
              <a:t>poškození identity značky</a:t>
            </a:r>
            <a:r>
              <a:rPr lang="cs-CZ" sz="1600" dirty="0"/>
              <a:t>. Rozdíly mezi identitami značky v různých v různých </a:t>
            </a:r>
            <a:r>
              <a:rPr lang="cs-CZ" sz="1600" dirty="0" smtClean="0"/>
              <a:t>rolích </a:t>
            </a:r>
            <a:r>
              <a:rPr lang="cs-CZ" sz="1600" dirty="0"/>
              <a:t>mohou značku poškodit. Úkolem je řídit systém tak, aby k takovýmto nežádoucím </a:t>
            </a:r>
            <a:r>
              <a:rPr lang="cs-CZ" sz="1600" dirty="0" smtClean="0"/>
              <a:t>následkům </a:t>
            </a:r>
            <a:r>
              <a:rPr lang="cs-CZ" sz="1600" dirty="0"/>
              <a:t>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Dosáhnout </a:t>
            </a:r>
            <a:r>
              <a:rPr lang="cs-CZ" sz="1600" b="1" dirty="0"/>
              <a:t>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Racionalizace značek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Jelikož </a:t>
            </a:r>
            <a:r>
              <a:rPr lang="cs-CZ" sz="1600" dirty="0"/>
              <a:t>rušení značek obvykle v krátkém období snižuje tržby firem, je racionalizace značek záležitostí top managementu.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Jen </a:t>
            </a:r>
            <a:r>
              <a:rPr lang="cs-CZ" sz="1600" dirty="0"/>
              <a:t>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</a:t>
            </a:r>
            <a:r>
              <a:rPr lang="cs-CZ" sz="1600" dirty="0" smtClean="0"/>
              <a:t>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</a:t>
            </a:r>
            <a:r>
              <a:rPr lang="cs-CZ" sz="1600" dirty="0" smtClean="0"/>
              <a:t>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1)    Audit </a:t>
            </a:r>
            <a:r>
              <a:rPr lang="cs-CZ" sz="1600" b="1" dirty="0"/>
              <a:t>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</a:t>
            </a:r>
            <a:r>
              <a:rPr lang="cs-CZ" sz="1600" dirty="0" smtClean="0"/>
              <a:t>budeme-li </a:t>
            </a:r>
            <a:r>
              <a:rPr lang="cs-CZ" sz="1600" dirty="0"/>
              <a:t>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2)    Program </a:t>
            </a:r>
            <a:r>
              <a:rPr lang="cs-CZ" sz="1600" b="1" dirty="0"/>
              <a:t>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3)    Záležitosti </a:t>
            </a:r>
            <a:r>
              <a:rPr lang="cs-CZ" sz="1600" b="1" dirty="0"/>
              <a:t>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</a:t>
            </a:r>
            <a:r>
              <a:rPr lang="cs-CZ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Pochopit podobnosti a rozdíly v prostředí globálního </a:t>
            </a:r>
            <a:r>
              <a:rPr lang="cs-CZ" sz="1600" dirty="0" err="1" smtClean="0"/>
              <a:t>brandingu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</a:t>
            </a:r>
            <a:r>
              <a:rPr lang="cs-CZ" sz="1600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Finanční </a:t>
            </a:r>
            <a:r>
              <a:rPr lang="cs-CZ" sz="1600" dirty="0">
                <a:cs typeface="Arial"/>
              </a:rPr>
              <a:t>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Roli</a:t>
            </a:r>
            <a:r>
              <a:rPr lang="cs-CZ" sz="1600" dirty="0">
                <a:cs typeface="Arial"/>
              </a:rPr>
              <a:t>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Sílu</a:t>
            </a:r>
            <a:r>
              <a:rPr lang="cs-CZ" sz="1600" dirty="0">
                <a:cs typeface="Arial"/>
              </a:rPr>
              <a:t>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Strategický management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Spoustu </a:t>
            </a:r>
            <a:r>
              <a:rPr lang="cs-CZ" sz="1600" dirty="0"/>
              <a:t>práce je potřeba vykonat na počátku, při tvorbě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Ale </a:t>
            </a:r>
            <a:r>
              <a:rPr lang="cs-CZ" sz="1600" dirty="0"/>
              <a:t>značka není jen název a </a:t>
            </a:r>
            <a:r>
              <a:rPr lang="cs-CZ" sz="1600" dirty="0" smtClean="0"/>
              <a:t>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kvalitně připravenou značkou je celá řada dokumentů, výzkumů a poctivé marketérské práce. Navíc vytvoření je jen startem.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Značku </a:t>
            </a:r>
            <a:r>
              <a:rPr lang="cs-CZ" sz="1600" dirty="0"/>
              <a:t>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Ve </a:t>
            </a:r>
            <a:r>
              <a:rPr lang="cs-CZ" sz="1600" dirty="0"/>
              <a:t>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Strategie </a:t>
            </a:r>
            <a:r>
              <a:rPr lang="cs-CZ" sz="1600" dirty="0"/>
              <a:t>značky bývá někdy nesprávně zaměňována za </a:t>
            </a:r>
            <a:r>
              <a:rPr lang="cs-CZ" sz="1600" dirty="0" smtClean="0"/>
              <a:t>manuál značky </a:t>
            </a:r>
            <a:r>
              <a:rPr lang="cs-CZ" sz="1600" dirty="0"/>
              <a:t>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 smtClean="0"/>
              <a:t>Samotný </a:t>
            </a:r>
            <a:r>
              <a:rPr lang="cs-CZ" sz="1600" dirty="0"/>
              <a:t>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    </a:t>
            </a:r>
            <a:r>
              <a:rPr lang="cs-CZ" sz="1600" dirty="0"/>
              <a:t>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stanoveni positioningu a hodnot 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 smtClean="0"/>
              <a:t>Positioning</a:t>
            </a:r>
            <a:r>
              <a:rPr lang="cs-CZ" sz="1600" dirty="0" smtClean="0"/>
              <a:t> </a:t>
            </a:r>
            <a:r>
              <a:rPr lang="cs-CZ" sz="1600" dirty="0"/>
              <a:t>lze zkráceně interpretovat jako snaha přesvědčit zákazníky o výhodách značky ve srovnání s konkurenty a přitom snížit jejich pozornost od potenciálních nevýhod.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Jde </a:t>
            </a:r>
            <a:r>
              <a:rPr lang="cs-CZ" sz="1600" dirty="0"/>
              <a:t>o nalezení vhodné pozice značky v očích zákazníka.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základní hodnoty značky jsou považovány její vlastnosti a výhody, kterými je značka charakteristická.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Mantru </a:t>
            </a:r>
            <a:r>
              <a:rPr lang="cs-CZ" sz="1600" dirty="0"/>
              <a:t>značky lze označit jako výraz o třech až pěti slovech, které vyjadřují základní charakteristiky a rysy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</a:t>
            </a:r>
            <a:r>
              <a:rPr lang="cs-CZ" sz="1600" dirty="0" smtClean="0"/>
              <a:t>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a implementace marketingových programů 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 </a:t>
            </a:r>
            <a:r>
              <a:rPr lang="cs-CZ" sz="1600" dirty="0"/>
              <a:t>tomuto účelu je vhodné zavést systém měření hodnoty značky, což představuje skupinu výzkumných postupů sestavených tak, aby včas podávaly plnohodnotné informace marketérům, kteří pak budou na ně schopni adekvátně </a:t>
            </a:r>
            <a:r>
              <a:rPr lang="cs-CZ" sz="1600" dirty="0" smtClean="0"/>
              <a:t>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hodnoty značky souvisí mimo jiné s aktivitami jako pochopení jak by měla strategie odrážet zájem podniku, jak by se měla přizpůsobovat v čase, v závislosti na geografických podmínkách a segmentech trhu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1306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MANAGEMENT ZNAČKY  (XMZN)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77</cp:revision>
  <cp:lastPrinted>2020-03-04T10:01:56Z</cp:lastPrinted>
  <dcterms:created xsi:type="dcterms:W3CDTF">2020-03-04T09:39:52Z</dcterms:created>
  <dcterms:modified xsi:type="dcterms:W3CDTF">2022-04-18T14:38:41Z</dcterms:modified>
</cp:coreProperties>
</file>