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05" r:id="rId2"/>
    <p:sldId id="499" r:id="rId3"/>
    <p:sldId id="506" r:id="rId4"/>
    <p:sldId id="507" r:id="rId5"/>
    <p:sldId id="484" r:id="rId6"/>
    <p:sldId id="483" r:id="rId7"/>
    <p:sldId id="482" r:id="rId8"/>
    <p:sldId id="481" r:id="rId9"/>
    <p:sldId id="515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204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(XMZN)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4. přednáška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Vnímání značky a vztah zákazníka ke značce 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 + Racionalizace značek</a:t>
            </a: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1816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955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b="1" dirty="0">
                <a:solidFill>
                  <a:prstClr val="black"/>
                </a:solidFill>
                <a:highlight>
                  <a:srgbClr val="00FF00"/>
                </a:highlight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1601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značky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Postoj zákazníka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prstClr val="black"/>
                </a:solidFill>
                <a:latin typeface="Calibri"/>
              </a:rPr>
              <a:t>Postoj veřejnosti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prstClr val="black"/>
                </a:solidFill>
                <a:latin typeface="Calibri"/>
              </a:rPr>
              <a:t>Ovlivňování vlastního mínění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Racionalita úsudku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Hodnocení značky (objektivní, subjektivní)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2110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Postoj zákazníka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Postoj zákazníka: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data/fakta/informace,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motivace a zainteresovanost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vlastní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zkušenosti,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míra ovlivnění od lidí z nejbližšího okolí,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mediální tlak.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3293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Programy na úpravu portfolia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 rostoucí silou retailerů a globálních zákazníků si společnosti nemohou dovolit držet slabší značky a musí přikročit k racionalizaci portfolia značek.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Jelikož rušení značek obvykle v krátkém období snižuje tržby firem, je racionalizace značek záležitostí top managementu.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Jen málo divizních a národních manažerů a manažerů značek si dovolí riskovat „zmenšení“ firmy. Nejvyšší představitelé musí schválit finanční cíle racionalizace portfolia značek a časový horizont, v němž jich manažeři mají dosáhnout. Program je zaměřen na dlouhodobější přínosy.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Větší programy konsolidace portfolia značek, zahrnující velké množství značek nebo více kategorií, mohou trvat až pět let. Top management musí být realistický a musí poskytnout manažerům adekvátní čas na implementaci programu a demonstraci výsledků.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5927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1)    Audit portfolia značek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Brání nám naše současné portfolio značek v dosažení potřebného rozsahu a koncentrace našeho marketingového úsilí?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nám přinášejí zisk?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dosahují patřičných objemů?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mají vhodný </a:t>
            </a:r>
            <a:r>
              <a:rPr lang="cs-CZ" sz="1600" dirty="0" err="1"/>
              <a:t>positioning</a:t>
            </a:r>
            <a:r>
              <a:rPr lang="cs-CZ" sz="1600" dirty="0"/>
              <a:t> z hlediska spotřebitelů a konkurence?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mají mezinárodní charakter?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Jaké segmenty lze identifikovat v každé kategorii z hlediska jejich potřeb?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Provedli jsme </a:t>
            </a:r>
            <a:r>
              <a:rPr lang="cs-CZ" sz="1600" dirty="0" err="1"/>
              <a:t>positioning</a:t>
            </a:r>
            <a:r>
              <a:rPr lang="cs-CZ" sz="1600" dirty="0"/>
              <a:t> svých značek vůči těmto segmentům?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jsou naše klíčové a naopak okrajové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Jaký objem tržeb dáváme v sázku, budeme-li chtít zrušit nikoli klíčové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Po zrušení nadbytečných značek, porosteme rychleji, dosáhneme více inovací a staneme se ziskovějšími?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2)    Program racionalizace portfolia značek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Které okrajové značky bychom mohli snadno prodat někomu jinému?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 nich připravují klíčové značky o hodnotné místo v regálech? Měli bychom je vyřadit?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můžeme převést zákazníky rušených značek ke značkám klíčovým?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 neklíčových značek mají vlastnosti, které by mohly pomoci značkám klíčovým?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tyto vlastnosti můžeme na klíčové značky převést?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Ze kterých okrajových značek bychom se mohli pokusit vydojit zbytky zisku?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můžeme změnit </a:t>
            </a:r>
            <a:r>
              <a:rPr lang="cs-CZ" sz="1600" dirty="0" err="1"/>
              <a:t>positioning</a:t>
            </a:r>
            <a:r>
              <a:rPr lang="cs-CZ" sz="1600" dirty="0"/>
              <a:t> zbývajících klíčových značek, aby lépe vyhovoval zákaznickému a konkurenčnímu prostředí?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Kam může každá z našich klíčových značek růst ve smyslu nových zákazníků, geografických trhů, distribuce, zastřešovaných výrobků, služeb a konceptů?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Jaká je role korporátní značky?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3)    Záležitosti implementace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V jakém časovém horizontu budeme racionalizovat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Kdy zahájíme proces racionalizace značek?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S kým budeme spolupracovat na procesu </a:t>
            </a:r>
            <a:r>
              <a:rPr lang="cs-CZ" sz="1600"/>
              <a:t>racionalizace značek?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565</Words>
  <Application>Microsoft Office PowerPoint</Application>
  <PresentationFormat>Předvádění na obrazovce (4:3)</PresentationFormat>
  <Paragraphs>69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MANAGEMENT ZNAČKY  (XMZN)  4. přednáška Téma: Vnímání značky a vztah zákazníka ke značce              + Racionalizace značek</vt:lpstr>
      <vt:lpstr>Obsah předmětu</vt:lpstr>
      <vt:lpstr>Vnímání značky</vt:lpstr>
      <vt:lpstr>Postoj zákazníka</vt:lpstr>
      <vt:lpstr>Programy na úpravu portfolia značek</vt:lpstr>
      <vt:lpstr>Racionalizace značek</vt:lpstr>
      <vt:lpstr>Racionalizace značek</vt:lpstr>
      <vt:lpstr>Racionalizace značek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Pavlíčková Renáta</cp:lastModifiedBy>
  <cp:revision>52</cp:revision>
  <cp:lastPrinted>2020-03-04T10:01:56Z</cp:lastPrinted>
  <dcterms:created xsi:type="dcterms:W3CDTF">2020-03-04T09:39:52Z</dcterms:created>
  <dcterms:modified xsi:type="dcterms:W3CDTF">2022-03-09T11:10:40Z</dcterms:modified>
</cp:coreProperties>
</file>