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77" r:id="rId2"/>
    <p:sldId id="350" r:id="rId3"/>
    <p:sldId id="472" r:id="rId4"/>
    <p:sldId id="488" r:id="rId5"/>
    <p:sldId id="492" r:id="rId6"/>
    <p:sldId id="489" r:id="rId7"/>
    <p:sldId id="490" r:id="rId8"/>
    <p:sldId id="491" r:id="rId9"/>
    <p:sldId id="493" r:id="rId10"/>
    <p:sldId id="51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0" autoAdjust="0"/>
  </p:normalViewPr>
  <p:slideViewPr>
    <p:cSldViewPr snapToGrid="0" snapToObjects="1"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21.02.2022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do managementu značek</a:t>
            </a:r>
            <a:b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8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4967785"/>
            <a:ext cx="3879184" cy="1108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„značka“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(anglicky </a:t>
            </a:r>
            <a:r>
              <a:rPr lang="cs-CZ" sz="1600" i="1" dirty="0"/>
              <a:t>„</a:t>
            </a:r>
            <a:r>
              <a:rPr lang="cs-CZ" sz="1600" i="1" dirty="0" err="1"/>
              <a:t>brands</a:t>
            </a:r>
            <a:r>
              <a:rPr lang="cs-CZ" sz="1600" i="1" dirty="0"/>
              <a:t>“</a:t>
            </a:r>
            <a:r>
              <a:rPr lang="cs-CZ" sz="1600" dirty="0"/>
              <a:t>) slouží po celá staletí k rozlišování produktů jednotlivých výrobců.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je „jméno, termín, označení, symbol či design, nebo kombinace těchto pojmů sloužící </a:t>
            </a:r>
            <a:br>
              <a:rPr lang="cs-CZ" sz="1600" dirty="0"/>
            </a:br>
            <a:r>
              <a:rPr lang="cs-CZ" sz="1600" dirty="0"/>
              <a:t>k identifikaci výrobků a služeb jednoho či více prodejců a k </a:t>
            </a:r>
            <a:r>
              <a:rPr lang="cs-CZ" sz="1600" dirty="0" err="1"/>
              <a:t>jejicj</a:t>
            </a:r>
            <a:r>
              <a:rPr lang="cs-CZ" sz="1600" dirty="0"/>
              <a:t> odlišení v konkurenci trhu“ (definice dle Americké marketingové asociace/</a:t>
            </a:r>
            <a:r>
              <a:rPr lang="cs-CZ" sz="1600" i="1" dirty="0" err="1"/>
              <a:t>American</a:t>
            </a:r>
            <a:r>
              <a:rPr lang="cs-CZ" sz="1600" i="1" dirty="0"/>
              <a:t> Marketing </a:t>
            </a:r>
            <a:r>
              <a:rPr lang="cs-CZ" sz="1600" i="1" dirty="0" err="1"/>
              <a:t>Association</a:t>
            </a:r>
            <a:r>
              <a:rPr lang="cs-CZ" sz="1600" dirty="0"/>
              <a:t>, AMA).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</a:t>
            </a:r>
            <a:r>
              <a:rPr lang="cs-CZ" sz="1600" dirty="0"/>
              <a:t> je komplexní koncept, který vytváří hodnotu organizace a pro každou organizaci představuje množství důležitých funkcí.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vytváří hlavní ekonomickou sílu globální ekonomiky, přinášejí tržní hodnotu, bohatství majitelů, prosperitu a kulturu.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nejhodnotnějším aktivem společností spojujícím znalosti, umění, vědu </a:t>
            </a:r>
            <a:br>
              <a:rPr lang="cs-CZ" sz="1600" dirty="0"/>
            </a:br>
            <a:r>
              <a:rPr lang="cs-CZ" sz="1600" dirty="0"/>
              <a:t>a každodenní práci jednotlivců.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výsostným symbolem toho, co je dobré, pravdivé a krásné na globální ekonomice.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354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Lokální a globální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9" y="1400886"/>
            <a:ext cx="7840531" cy="472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59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365</Words>
  <Application>Microsoft Office PowerPoint</Application>
  <PresentationFormat>Předvádění na obrazovce (4:3)</PresentationFormat>
  <Paragraphs>35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MANAGEMENT ZNAČKY  (XMZN)  Úvod do managementu značek </vt:lpstr>
      <vt:lpstr>Obsah předmětu</vt:lpstr>
      <vt:lpstr>Pojem „značka“</vt:lpstr>
      <vt:lpstr>Lokální a globální značky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214</cp:revision>
  <cp:lastPrinted>2019-10-15T11:45:31Z</cp:lastPrinted>
  <dcterms:created xsi:type="dcterms:W3CDTF">2012-07-19T22:32:54Z</dcterms:created>
  <dcterms:modified xsi:type="dcterms:W3CDTF">2022-02-21T14:25:35Z</dcterms:modified>
</cp:coreProperties>
</file>