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814B9-4446-4DDD-8EBD-73A7E32DD0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56EB75-61CF-45EF-B11E-4A0479D23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835664-0C3A-41EA-BDE7-FCB503D1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C0F2DF-E1D1-4F72-B564-4D82CDC69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AF3BF6-A08B-4D90-AAF9-F618B6A4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51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975B8-3A7F-4461-A436-669E72E09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0D429BB-3186-47F7-B9EF-1D5D52CA6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70FC2A-A178-43FB-B4DA-811B41F8D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30537B-ACB7-49EA-A267-BC34462E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E973DA-59A4-4F43-B906-E9E00EB0C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0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83BFD8-4C40-459A-B1B8-FC183FB8D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1BAF57-7B70-446D-84B6-7DEB588EF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007E24-2EF5-4DFA-9825-FD824E7D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669876-D27E-46B6-9356-8C8D14EDF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8FECDA-DEFE-4B68-80AA-C896FBCB4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2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EBDF0-9380-464C-BF06-61B14007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071E9A-DC93-4B55-B0EC-45914E1EF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15E9F3-0362-4DFF-9DFB-ADDBE493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7F6369-0865-4EBF-AF07-22891DA9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E803D3-C761-4493-B841-0F95BBE5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49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FE93A-4DD5-4815-B0AF-E9063136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7CA748-0F0D-4FD1-B8EF-1CF113B9D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D89E9-EC47-47E8-A791-F19406E8A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342582-AC5B-48DE-B91A-A0E9B25B7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7F1F94-C80B-48A0-A8FC-9B785C8A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34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E2F5F-92CB-4B64-B54A-D88004B7B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9E8669-8E58-4D11-8BFE-421D2C8F8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632594-3BF5-4D99-B57E-B748CE24A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E65D5A-C72B-4DD7-90FB-FD7ADB164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67EB06-D84F-4EEB-8F27-7F4E2CDDD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B4D9D8-CDE8-406B-96A5-2018ADBC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98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6D3D6-2142-4641-B001-8ED94A65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204FEF2-D308-46D6-830A-DF44000E2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EDDB35E-19A7-4233-A5CA-6313565E2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04F221C-6CB2-42EB-BBC1-C7D088D6C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8531F1F-5425-4C7F-9FF6-A1A16ADA5B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F63E0EE-560C-49D4-829F-33956741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95F9A77-E7AA-41DB-8970-A31047D1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BEE6E5-1662-404D-93CC-E3A34CD2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8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69792-3C94-4BED-B522-4734EBBBE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478EAE0-5394-49E6-A3B9-6FCAA7AB5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F05B4C-C11B-4586-AB22-8547ED1C8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A30D04-FE33-4A20-9902-186DC277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51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F0D5F8-F727-4376-97CB-388A308E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8F49C01-52DA-4934-9D68-5CC83566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83213F-6BA8-4719-8B33-86A209D28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16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405CE-0D0B-4E21-A5AA-B5FC05F3F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FEC5E-B1BA-4748-82D9-DF67355E1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70F0AD-0768-4732-AE8A-147914579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B9A13B-DFA1-4D3E-A4CA-B4B489A09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7062FE5-0168-49BA-9A8A-5B1BA338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46FBC0-811C-473B-8A18-6963F7C52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8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F5D61-6D52-4EAC-B153-B075494C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ECF9E1-B4AB-4795-A100-44F6CBD04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36E473-6DAD-43D5-936C-4C2E8887B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53DF4E-DFE8-45D1-A09A-5F6A4103F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550A8E-75DC-43D1-A2D9-7B980E00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489AE0-51B4-4018-AE41-B93F8E08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97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D21EC10-1797-4737-89F5-93C68DA8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25A4E8-A9B5-46A7-928A-152DFAC44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04E924-C2DA-4D4C-AD69-B0461E13D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A6D1-09BB-4F17-8953-6C8A409F07AA}" type="datetimeFigureOut">
              <a:rPr lang="cs-CZ" smtClean="0"/>
              <a:t>15.02.2022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F6A062-531A-4691-96CD-B9AADBE558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D20FFE-42D6-47CE-800D-5D4A92C5E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42175-B3D2-4033-B2A9-180BE7420D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18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A6245-A6B2-45AA-97F4-07E641A99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byt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38E32-08DD-4C79-A46F-B83D3CC1D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2002     3+1      2 000 000 Kč</a:t>
            </a:r>
          </a:p>
          <a:p>
            <a:r>
              <a:rPr lang="cs-CZ" dirty="0"/>
              <a:t>Investiční horizont 30 let</a:t>
            </a:r>
          </a:p>
          <a:p>
            <a:r>
              <a:rPr lang="cs-CZ" dirty="0"/>
              <a:t>Nájemné 8 000 </a:t>
            </a:r>
            <a:r>
              <a:rPr lang="cs-CZ" dirty="0" err="1"/>
              <a:t>měs</a:t>
            </a:r>
            <a:endParaRPr lang="cs-CZ" dirty="0"/>
          </a:p>
          <a:p>
            <a:r>
              <a:rPr lang="cs-CZ" dirty="0"/>
              <a:t>Roční </a:t>
            </a:r>
          </a:p>
          <a:p>
            <a:pPr>
              <a:tabLst>
                <a:tab pos="3409950" algn="l"/>
              </a:tabLst>
            </a:pPr>
            <a:r>
              <a:rPr lang="cs-CZ" dirty="0"/>
              <a:t>Výnosy 	96 000,-</a:t>
            </a:r>
          </a:p>
          <a:p>
            <a:pPr>
              <a:tabLst>
                <a:tab pos="3409950" algn="l"/>
              </a:tabLst>
            </a:pPr>
            <a:r>
              <a:rPr lang="cs-CZ" dirty="0"/>
              <a:t>N (odpisy) 	66 660,-</a:t>
            </a:r>
          </a:p>
          <a:p>
            <a:pPr>
              <a:tabLst>
                <a:tab pos="3409950" algn="l"/>
              </a:tabLst>
            </a:pPr>
            <a:r>
              <a:rPr lang="cs-CZ" dirty="0"/>
              <a:t>HV	29 340,-</a:t>
            </a:r>
          </a:p>
        </p:txBody>
      </p:sp>
    </p:spTree>
    <p:extLst>
      <p:ext uri="{BB962C8B-B14F-4D97-AF65-F5344CB8AC3E}">
        <p14:creationId xmlns:p14="http://schemas.microsoft.com/office/powerpoint/2010/main" val="51242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EEF0A-0552-4C5A-8898-5B7FE755F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byt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46D604-6C37-43D2-8CA9-93594D2FB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2022	</a:t>
            </a:r>
            <a:r>
              <a:rPr lang="cs-CZ" dirty="0" err="1"/>
              <a:t>Historical</a:t>
            </a:r>
            <a:r>
              <a:rPr lang="cs-CZ" dirty="0"/>
              <a:t>	Reprodukční cena</a:t>
            </a:r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Nájem 	204 000,-	370 673,- …. / 12 = 30 889,-</a:t>
            </a:r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Odpisy	66 660,-	233 333,-	</a:t>
            </a:r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HV	137 340,-	137 340,-</a:t>
            </a:r>
          </a:p>
          <a:p>
            <a:pPr>
              <a:tabLst>
                <a:tab pos="2873375" algn="l"/>
                <a:tab pos="5734050" algn="l"/>
              </a:tabLst>
            </a:pPr>
            <a:endParaRPr lang="cs-CZ" dirty="0"/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Současná hodnota 3+1 …. 7 000 000,-</a:t>
            </a:r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Odpis = 7 000 000 / 30 = 233 333,-</a:t>
            </a:r>
          </a:p>
          <a:p>
            <a:pPr>
              <a:tabLst>
                <a:tab pos="2873375" algn="l"/>
                <a:tab pos="5734050" algn="l"/>
              </a:tabLst>
            </a:pPr>
            <a:r>
              <a:rPr lang="cs-CZ" dirty="0"/>
              <a:t>137 340 / 2000000 = 0,068            137 340 / 7 000000 = 0,0196</a:t>
            </a:r>
          </a:p>
        </p:txBody>
      </p:sp>
    </p:spTree>
    <p:extLst>
      <p:ext uri="{BB962C8B-B14F-4D97-AF65-F5344CB8AC3E}">
        <p14:creationId xmlns:p14="http://schemas.microsoft.com/office/powerpoint/2010/main" val="39380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7F9DB-77E8-4A69-B734-967C6521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Reprodukce aktiv v oprávkách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36D2E-1425-4697-B4FD-19B0EAC9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Odpis: (7 000 000 – 20 * 66 660) / (30 – 20) = 566 680,-</a:t>
            </a:r>
          </a:p>
        </p:txBody>
      </p:sp>
    </p:spTree>
    <p:extLst>
      <p:ext uri="{BB962C8B-B14F-4D97-AF65-F5344CB8AC3E}">
        <p14:creationId xmlns:p14="http://schemas.microsoft.com/office/powerpoint/2010/main" val="3296048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138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Investiční byt I</vt:lpstr>
      <vt:lpstr>Investiční byt II</vt:lpstr>
      <vt:lpstr>Reprodukce aktiv v oprávkách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Investiční byt I</dc:title>
  <dc:creator>Menšík Michal</dc:creator>
  <cp:lastModifiedBy>Menšík Michal</cp:lastModifiedBy>
  <cp:revision>1</cp:revision>
  <dcterms:created xsi:type="dcterms:W3CDTF">2022-02-15T10:17:38Z</dcterms:created>
  <dcterms:modified xsi:type="dcterms:W3CDTF">2022-02-15T11:41:46Z</dcterms:modified>
</cp:coreProperties>
</file>