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60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847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Office Theme</vt:lpstr>
      <vt:lpstr>MARKETINGOVÁ KOMUNIKACE  (XMK)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205</cp:revision>
  <cp:lastPrinted>2020-03-03T12:19:40Z</cp:lastPrinted>
  <dcterms:created xsi:type="dcterms:W3CDTF">2020-03-02T13:24:01Z</dcterms:created>
  <dcterms:modified xsi:type="dcterms:W3CDTF">2022-04-11T09:34:53Z</dcterms:modified>
</cp:coreProperties>
</file>