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07" r:id="rId2"/>
    <p:sldId id="514" r:id="rId3"/>
    <p:sldId id="502" r:id="rId4"/>
    <p:sldId id="503" r:id="rId5"/>
    <p:sldId id="505" r:id="rId6"/>
    <p:sldId id="504" r:id="rId7"/>
    <p:sldId id="515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br>
              <a:rPr lang="cs-CZ" sz="31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br>
              <a:rPr lang="cs-CZ" sz="31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4. přednáška</a:t>
            </a:r>
            <a:b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Integrovaná marketingová komunikace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11309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2021/2022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12FCA39-295A-4D4B-8D46-B1873CFD999C}"/>
              </a:ext>
            </a:extLst>
          </p:cNvPr>
          <p:cNvSpPr/>
          <p:nvPr/>
        </p:nvSpPr>
        <p:spPr>
          <a:xfrm>
            <a:off x="4290060" y="5040753"/>
            <a:ext cx="45810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Studijní program: Ekonomika a management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Obor: Ekonomika a management malých a středních podniků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Ročník: 1.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Typ studia: navazující (NMgr.)</a:t>
            </a:r>
            <a:b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</a:b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srgbClr val="D10202"/>
                </a:solidFill>
                <a:effectLst/>
                <a:uLnTx/>
                <a:uFillTx/>
                <a:latin typeface="Calibri"/>
                <a:ea typeface="+mn-ea"/>
                <a:cs typeface="Arial"/>
              </a:rPr>
              <a:t>Forma: prezenční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436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06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Integrovaná marketingová komunikace (IMC)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„IMC je koncepce plánování marketingové komunikace, která respektuje novou hodnotu, jež vzniká díky ucelenému plánu, založenému na poznání strategických rolí různých komunikačních disciplín, jako je reklama, přímý kontakt, podpora prodeje a PR, a kombinuje je s cílem vyvolat maximální, zřetelný a konzistentní dopad.“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„IMC je strategická koordinace všech komunikačních sdělení a využitých médií příslušnou organizací, tak aby společně ovlivňovaly vnímání hodnoty jejich značek.“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„IMC je nový způsob pohledu na celek, z něhož jsme viděli pouze část, jako je reklama, public relations, podpora prodeje, nákup, komunikace atd., a to takovým způsobem, jak vše dohromady vnímá zákazník – jako tok informací z jednoho zdroje.“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IMC je tedy v podání různých lidí různě vnímána. 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3801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Jednotná koncepce IMC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jedná se o koncepci plánování a koordinace komunikačních aktivit v rámci celé organizace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IMC je součástí její celkové marketingové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IMC je vytvoření nové, vyšší hodnoty a kvality sdělení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následným primárním cílem je posílení komunikace a zvýšení její efektivity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charakteristickým rysem IMC je využití všech médií a nástrojů komunikačního mixu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stejně jako vytváření nového, silnějšího vztahu se zákazníky a ostatními stakeholdery</a:t>
            </a: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8849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Motivace k využívání IMC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1600" dirty="0"/>
              <a:t>Mezi </a:t>
            </a:r>
            <a:r>
              <a:rPr lang="cs-CZ" sz="1600" b="1" dirty="0"/>
              <a:t>čtyři E  přínosy </a:t>
            </a:r>
            <a:r>
              <a:rPr lang="cs-CZ" sz="1600" dirty="0"/>
              <a:t>integrovaných marketingových komunikací patří: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ekonomický </a:t>
            </a:r>
            <a:r>
              <a:rPr lang="cs-CZ" sz="1600" i="1" dirty="0"/>
              <a:t>(</a:t>
            </a:r>
            <a:r>
              <a:rPr lang="cs-CZ" sz="1600" i="1" dirty="0" err="1"/>
              <a:t>economical</a:t>
            </a:r>
            <a:r>
              <a:rPr lang="cs-CZ" sz="1600" i="1" dirty="0"/>
              <a:t>) </a:t>
            </a:r>
            <a:r>
              <a:rPr lang="cs-CZ" sz="1600" dirty="0"/>
              <a:t>přínos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výkonnost </a:t>
            </a:r>
            <a:r>
              <a:rPr lang="cs-CZ" sz="1600" i="1" dirty="0"/>
              <a:t>(</a:t>
            </a:r>
            <a:r>
              <a:rPr lang="cs-CZ" sz="1600" i="1" dirty="0" err="1"/>
              <a:t>efficient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efektivita </a:t>
            </a:r>
            <a:r>
              <a:rPr lang="cs-CZ" sz="1600" i="1" dirty="0"/>
              <a:t>(</a:t>
            </a:r>
            <a:r>
              <a:rPr lang="cs-CZ" sz="1600" i="1" dirty="0" err="1"/>
              <a:t>effective</a:t>
            </a:r>
            <a:r>
              <a:rPr lang="cs-CZ" sz="1600" i="1" dirty="0"/>
              <a:t>)</a:t>
            </a:r>
            <a:endParaRPr lang="cs-CZ" sz="1600" dirty="0"/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zvýšení intenzity působení </a:t>
            </a:r>
            <a:r>
              <a:rPr lang="cs-CZ" sz="1600" i="1" dirty="0"/>
              <a:t>(</a:t>
            </a:r>
            <a:r>
              <a:rPr lang="cs-CZ" sz="1600" i="1" dirty="0" err="1"/>
              <a:t>enhancing</a:t>
            </a:r>
            <a:r>
              <a:rPr lang="cs-CZ" sz="1600" i="1" dirty="0"/>
              <a:t>)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cs-CZ" sz="16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cs-CZ" sz="16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1600" dirty="0"/>
              <a:t>Mezi </a:t>
            </a:r>
            <a:r>
              <a:rPr lang="cs-CZ" sz="1600" b="1" dirty="0"/>
              <a:t>čtyři C  přínosy </a:t>
            </a:r>
            <a:r>
              <a:rPr lang="cs-CZ" sz="1600" dirty="0"/>
              <a:t>integrovaných marketingových komunikací patří: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ucelenost </a:t>
            </a:r>
            <a:r>
              <a:rPr lang="cs-CZ" sz="1600" i="1" dirty="0"/>
              <a:t>(</a:t>
            </a:r>
            <a:r>
              <a:rPr lang="cs-CZ" sz="1600" i="1" dirty="0" err="1"/>
              <a:t>coherence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konzistentnost </a:t>
            </a:r>
            <a:r>
              <a:rPr lang="cs-CZ" sz="1600" i="1" dirty="0"/>
              <a:t>(</a:t>
            </a:r>
            <a:r>
              <a:rPr lang="cs-CZ" sz="1600" i="1" dirty="0" err="1"/>
              <a:t>consistency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kontinuita </a:t>
            </a:r>
            <a:r>
              <a:rPr lang="cs-CZ" sz="1600" i="1" dirty="0"/>
              <a:t>(</a:t>
            </a:r>
            <a:r>
              <a:rPr lang="cs-CZ" sz="1600" i="1" dirty="0" err="1"/>
              <a:t>continuity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doplňující se komunikace </a:t>
            </a:r>
            <a:r>
              <a:rPr lang="cs-CZ" sz="1600" i="1" dirty="0"/>
              <a:t>(</a:t>
            </a:r>
            <a:r>
              <a:rPr lang="cs-CZ" sz="1600" i="1" dirty="0" err="1"/>
              <a:t>complementary</a:t>
            </a:r>
            <a:r>
              <a:rPr lang="cs-CZ" sz="1600" i="1" dirty="0"/>
              <a:t> </a:t>
            </a:r>
            <a:r>
              <a:rPr lang="cs-CZ" sz="1600" i="1" dirty="0" err="1"/>
              <a:t>communications</a:t>
            </a:r>
            <a:r>
              <a:rPr lang="cs-CZ" sz="1600" i="1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84548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Fáze zavádění IMC do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taktická koordinace všech nástrojů komunikačního mixu ve firmě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předefinování obsahu, rozsahu a koordinace marketingových komunikací ve firmě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aplikace IT, využívání nových médií a platforem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finanční a strategická integrace</a:t>
            </a:r>
          </a:p>
        </p:txBody>
      </p:sp>
    </p:spTree>
    <p:extLst>
      <p:ext uri="{BB962C8B-B14F-4D97-AF65-F5344CB8AC3E}">
        <p14:creationId xmlns:p14="http://schemas.microsoft.com/office/powerpoint/2010/main" val="176159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540</Words>
  <Application>Microsoft Office PowerPoint</Application>
  <PresentationFormat>Předvádění na obrazovce (4:3)</PresentationFormat>
  <Paragraphs>52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MARKETINGOVÁ KOMUNIKACE  (XMK)  4. přednáška Téma: Integrovaná marketingová komunikace </vt:lpstr>
      <vt:lpstr>OBSAH PŘEDMĚTU</vt:lpstr>
      <vt:lpstr>Integrovaná marketingová komunikace (IMC)</vt:lpstr>
      <vt:lpstr>Jednotná koncepce IMC</vt:lpstr>
      <vt:lpstr>Motivace k využívání IMC</vt:lpstr>
      <vt:lpstr>Fáze zavádění IMC do organizace</vt:lpstr>
      <vt:lpstr>Děkuji vám za pozornost a těším se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Pavlíčková Renáta</cp:lastModifiedBy>
  <cp:revision>52</cp:revision>
  <cp:lastPrinted>2020-03-03T12:19:40Z</cp:lastPrinted>
  <dcterms:created xsi:type="dcterms:W3CDTF">2020-03-02T13:24:01Z</dcterms:created>
  <dcterms:modified xsi:type="dcterms:W3CDTF">2022-03-09T10:24:13Z</dcterms:modified>
</cp:coreProperties>
</file>