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53" d="100"/>
          <a:sy n="53" d="100"/>
        </p:scale>
        <p:origin x="-96" y="-372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3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4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4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4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87E819-2029-4997-A1BF-B4807C1578E0}" type="pres">
      <dgm:prSet presAssocID="{84EA506B-9316-46CC-8DC7-DD6B0D7192E2}" presName="sibTrans" presStyleLbl="sibTrans2D1" presStyleIdx="3" presStyleCnt="4"/>
      <dgm:spPr/>
      <dgm:t>
        <a:bodyPr/>
        <a:lstStyle/>
        <a:p>
          <a:endParaRPr lang="cs-CZ"/>
        </a:p>
      </dgm:t>
    </dgm:pt>
    <dgm:pt modelId="{32830AA7-C04F-4BFE-B8ED-415FE2FD4BED}" type="pres">
      <dgm:prSet presAssocID="{84EA506B-9316-46CC-8DC7-DD6B0D7192E2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1" presStyleCnt="2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Ročník: 1.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:a16="http://schemas.microsoft.com/office/drawing/2014/main" xmlns="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xmlns="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xmlns="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xmlns="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1961</Words>
  <Application>Microsoft Office PowerPoint</Application>
  <PresentationFormat>Předvádění na obrazovce (4:3)</PresentationFormat>
  <Paragraphs>303</Paragraphs>
  <Slides>41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3" baseType="lpstr">
      <vt:lpstr>Office Theme</vt:lpstr>
      <vt:lpstr>1_Office Theme</vt:lpstr>
      <vt:lpstr>MARKETINGOVÁ KOMUNIKACE  (XMK)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47</cp:revision>
  <cp:lastPrinted>2020-03-03T12:19:40Z</cp:lastPrinted>
  <dcterms:created xsi:type="dcterms:W3CDTF">2020-03-02T13:24:01Z</dcterms:created>
  <dcterms:modified xsi:type="dcterms:W3CDTF">2022-04-11T09:18:55Z</dcterms:modified>
</cp:coreProperties>
</file>