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8" r:id="rId2"/>
    <p:sldId id="619" r:id="rId3"/>
    <p:sldId id="622" r:id="rId4"/>
    <p:sldId id="577" r:id="rId5"/>
    <p:sldId id="578" r:id="rId6"/>
    <p:sldId id="566" r:id="rId7"/>
    <p:sldId id="575" r:id="rId8"/>
    <p:sldId id="624" r:id="rId9"/>
    <p:sldId id="625" r:id="rId10"/>
    <p:sldId id="613" r:id="rId11"/>
    <p:sldId id="626" r:id="rId12"/>
    <p:sldId id="630" r:id="rId13"/>
    <p:sldId id="629" r:id="rId14"/>
    <p:sldId id="562" r:id="rId15"/>
    <p:sldId id="584" r:id="rId16"/>
    <p:sldId id="581" r:id="rId17"/>
    <p:sldId id="583" r:id="rId18"/>
    <p:sldId id="623" r:id="rId19"/>
    <p:sldId id="620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99"/>
    <a:srgbClr val="D10202"/>
    <a:srgbClr val="D50202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1866" y="-60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11.4.2022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11.4.2022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0069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11.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Marketingová komunikace na internetu; sociální sítě (virální marketing, WOM)</a:t>
            </a:r>
            <a: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1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2021/2022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formy WOM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WOM – vzniká spontánně díky aktivitě uživatelů či příznivců produktu či značky bez přímé motivace od jeho producenta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umělý WOM – je vyvolán uměle marketingovou aktivitou producenta nebo reklamní agentury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„Šeptandou můžete zničit konkurenci. Nebo sami sebe.“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897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717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musíme najít </a:t>
            </a:r>
            <a:r>
              <a:rPr lang="cs-CZ" sz="1600" b="1" dirty="0">
                <a:solidFill>
                  <a:srgbClr val="000000"/>
                </a:solidFill>
              </a:rPr>
              <a:t>téma</a:t>
            </a:r>
            <a:r>
              <a:rPr lang="cs-CZ" sz="1600" dirty="0">
                <a:solidFill>
                  <a:srgbClr val="000000"/>
                </a:solidFill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sociální síť </a:t>
            </a:r>
            <a:r>
              <a:rPr lang="cs-CZ" sz="1600" dirty="0" err="1">
                <a:solidFill>
                  <a:srgbClr val="000000"/>
                </a:solidFill>
              </a:rPr>
              <a:t>YouTube</a:t>
            </a:r>
            <a:r>
              <a:rPr lang="cs-CZ" sz="1600" dirty="0">
                <a:solidFill>
                  <a:srgbClr val="000000"/>
                </a:solidFill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</a:rPr>
              <a:t>nástroj</a:t>
            </a:r>
            <a:r>
              <a:rPr lang="cs-CZ" sz="1600" dirty="0">
                <a:solidFill>
                  <a:srgbClr val="000000"/>
                </a:solidFill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</a:rPr>
              <a:t>akmile</a:t>
            </a:r>
            <a:r>
              <a:rPr lang="cs-CZ" sz="1600" dirty="0">
                <a:solidFill>
                  <a:srgbClr val="000000"/>
                </a:solidFill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</a:rPr>
              <a:t>monitorovat </a:t>
            </a:r>
            <a:r>
              <a:rPr lang="cs-CZ" sz="1600" dirty="0">
                <a:solidFill>
                  <a:srgbClr val="000000"/>
                </a:solidFill>
              </a:rPr>
              <a:t>většinu informací týkajících se vašich produktů, značky, firmy apod.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0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196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5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0000"/>
                </a:solidFill>
              </a:rPr>
              <a:t>Word </a:t>
            </a:r>
            <a:r>
              <a:rPr lang="cs-CZ" sz="1700" b="1" dirty="0" err="1">
                <a:solidFill>
                  <a:srgbClr val="000000"/>
                </a:solidFill>
              </a:rPr>
              <a:t>of</a:t>
            </a:r>
            <a:r>
              <a:rPr lang="cs-CZ" sz="1700" b="1" dirty="0">
                <a:solidFill>
                  <a:srgbClr val="000000"/>
                </a:solidFill>
              </a:rPr>
              <a:t> </a:t>
            </a:r>
            <a:r>
              <a:rPr lang="cs-CZ" sz="1700" b="1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Marketing založený na tzv. osobním doporučení či faktoru „o čem se mluví“.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Pojem Word </a:t>
            </a:r>
            <a:r>
              <a:rPr lang="cs-CZ" sz="1700" dirty="0" err="1">
                <a:solidFill>
                  <a:srgbClr val="000000"/>
                </a:solidFill>
              </a:rPr>
              <a:t>of</a:t>
            </a:r>
            <a:r>
              <a:rPr lang="cs-CZ" sz="1700" dirty="0">
                <a:solidFill>
                  <a:srgbClr val="000000"/>
                </a:solidFill>
              </a:rPr>
              <a:t> </a:t>
            </a:r>
            <a:r>
              <a:rPr lang="cs-CZ" sz="1700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700" b="1" dirty="0">
                <a:solidFill>
                  <a:srgbClr val="000000"/>
                </a:solidFill>
              </a:rPr>
              <a:t>slovo z úst </a:t>
            </a:r>
            <a:r>
              <a:rPr lang="cs-CZ" sz="17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nebo také </a:t>
            </a:r>
            <a:r>
              <a:rPr lang="cs-CZ" sz="1700" b="1" dirty="0">
                <a:solidFill>
                  <a:srgbClr val="000000"/>
                </a:solidFill>
              </a:rPr>
              <a:t>šeptanda</a:t>
            </a:r>
            <a:r>
              <a:rPr lang="cs-CZ" sz="1700" dirty="0">
                <a:solidFill>
                  <a:srgbClr val="000000"/>
                </a:solidFill>
              </a:rPr>
              <a:t>, </a:t>
            </a:r>
            <a:r>
              <a:rPr lang="cs-CZ" sz="1700" b="1" dirty="0">
                <a:solidFill>
                  <a:srgbClr val="000000"/>
                </a:solidFill>
              </a:rPr>
              <a:t>doporučení, reference </a:t>
            </a:r>
            <a:r>
              <a:rPr lang="cs-CZ" sz="17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7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Komunikační kanály, které WOM typicky využívá: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mluvená verbální komunikace  – bezprostřední rozhovor nebo telefon,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psaná verbální komunikace – elektronická komunikace (např. internet, e-mail, SMS).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1465</Words>
  <Application>Microsoft Office PowerPoint</Application>
  <PresentationFormat>Předvádění na obrazovce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MARKETINGOVÁ KOMUNIKACE  (XMK) 11. přednáška Téma: Marketingová komunikace na internetu; sociální sítě (virální marketing, WOM) </vt:lpstr>
      <vt:lpstr>OBSAH PŘEDMĚTU</vt:lpstr>
      <vt:lpstr>Marketing na sociálních sítích</vt:lpstr>
      <vt:lpstr>Virální marketing</vt:lpstr>
      <vt:lpstr>Virální marketing</vt:lpstr>
      <vt:lpstr>Virální marketing</vt:lpstr>
      <vt:lpstr>Virální marketing</vt:lpstr>
      <vt:lpstr>WOM</vt:lpstr>
      <vt:lpstr>WOM</vt:lpstr>
      <vt:lpstr>WOM</vt:lpstr>
      <vt:lpstr>WOM – Sernowitz</vt:lpstr>
      <vt:lpstr>WOM – 5T</vt:lpstr>
      <vt:lpstr>WOM – 5T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214</cp:revision>
  <cp:lastPrinted>2020-03-03T12:19:40Z</cp:lastPrinted>
  <dcterms:created xsi:type="dcterms:W3CDTF">2020-03-02T13:24:01Z</dcterms:created>
  <dcterms:modified xsi:type="dcterms:W3CDTF">2022-04-11T09:37:16Z</dcterms:modified>
</cp:coreProperties>
</file>