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297" r:id="rId4"/>
    <p:sldId id="289" r:id="rId5"/>
    <p:sldId id="29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78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C78277-A8BB-4361-9C4E-4778304E16CC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424936" cy="6048672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43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Indexy</a:t>
            </a:r>
          </a:p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5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Indexní analýza se používá při </a:t>
            </a: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analyzování sociálně-ekonomických ukazatelů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5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Pomocí indexů můžeme </a:t>
            </a: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porovnávat vzájemně odlišné údaje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určovat jejich vztahy.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59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424936" cy="6120680"/>
          </a:xfrm>
        </p:spPr>
        <p:txBody>
          <a:bodyPr>
            <a:normAutofit fontScale="92500" lnSpcReduction="2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Ukazatele rozdělujeme na:</a:t>
            </a:r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5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Extenzivní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vyjadřují velikost 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zkoumaného jevu. 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3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Charakterizují množství, rozsah, objem... 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3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Tyto ukazatele můžeme sčítat. 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3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 jejich označení používáme písmeno </a:t>
            </a:r>
            <a:r>
              <a:rPr lang="cs-CZ" altLang="cs-CZ" sz="33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altLang="cs-CZ" sz="33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(případně </a:t>
            </a:r>
            <a:r>
              <a:rPr lang="cs-CZ" altLang="cs-CZ" sz="33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altLang="cs-CZ" sz="33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5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Intenzivní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ukazatele vzniklé jako </a:t>
            </a: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podíl dvou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5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extenzivních ukazatelů</a:t>
            </a:r>
            <a:r>
              <a:rPr lang="cs-CZ" altLang="cs-CZ" sz="35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3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Může se jednat o cenu za kus, výnos na hektar… 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3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 jejich označení se používá znak </a:t>
            </a:r>
            <a:r>
              <a:rPr lang="cs-CZ" altLang="cs-CZ" sz="33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altLang="cs-CZ" sz="33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nebo </a:t>
            </a:r>
            <a:r>
              <a:rPr lang="cs-CZ" altLang="cs-CZ" sz="33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altLang="cs-CZ" sz="33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6294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3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Tyto ukazatele se nedají při souhrnech sčítat.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537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692696"/>
                <a:ext cx="8676456" cy="5832648"/>
              </a:xfrm>
            </p:spPr>
            <p:txBody>
              <a:bodyPr>
                <a:normAutofit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2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Příklad intenzivních / extenzivních ukazatelů:</a:t>
                </a:r>
              </a:p>
              <a:p>
                <a:pPr marL="777240" lvl="1" indent="-4572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počet prodaných výrobků … 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extenzivní</a:t>
                </a:r>
                <a:r>
                  <a:rPr lang="cs-CZ" altLang="cs-CZ" sz="2800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ukazatel</a:t>
                </a:r>
              </a:p>
              <a:p>
                <a:pPr marL="777240" lvl="1" indent="-4572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Q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celková tržba … </a:t>
                </a: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extenzivní</a:t>
                </a:r>
                <a:r>
                  <a:rPr lang="cs-CZ" altLang="cs-CZ" sz="28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ukazatel </a:t>
                </a:r>
              </a:p>
              <a:p>
                <a:pPr marL="777240" lvl="1" indent="-4572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cena za jeden výrobek</a:t>
                </a:r>
              </a:p>
              <a:p>
                <a:pPr marL="777240" lvl="1" indent="-4572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:endParaRPr lang="cs-CZ" altLang="cs-CZ" sz="30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777240" lvl="1" indent="-4572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o"/>
                </a:pPr>
                <a14:m>
                  <m:oMath xmlns:m="http://schemas.openxmlformats.org/officeDocument/2006/math">
                    <m:r>
                      <a:rPr lang="cs-CZ" altLang="cs-CZ" sz="3000" b="0" i="1" kern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𝑝</m:t>
                    </m:r>
                    <m:r>
                      <a:rPr lang="cs-CZ" altLang="cs-CZ" sz="3000" b="0" i="1" kern="0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cs-CZ" altLang="cs-CZ" sz="3000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cs-CZ" altLang="cs-CZ" sz="3000" b="0" i="1" kern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𝑄</m:t>
                        </m:r>
                      </m:num>
                      <m:den>
                        <m:r>
                          <a:rPr lang="cs-CZ" altLang="cs-CZ" sz="3000" b="0" i="1" kern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cs-CZ" altLang="cs-CZ" sz="30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… </a:t>
                </a:r>
                <a:r>
                  <a:rPr lang="cs-CZ" altLang="cs-CZ" sz="30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intenzivní</a:t>
                </a:r>
                <a:r>
                  <a:rPr lang="cs-CZ" altLang="cs-CZ" sz="30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ukazatel</a:t>
                </a:r>
              </a:p>
              <a:p>
                <a:pPr marL="320040" lvl="1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6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692696"/>
                <a:ext cx="8676456" cy="5832648"/>
              </a:xfrm>
              <a:blipFill rotWithShape="1">
                <a:blip r:embed="rId2"/>
                <a:stretch>
                  <a:fillRect l="-984" t="-14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14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692696"/>
            <a:ext cx="8676456" cy="5832647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Hodnoty ukazatele se v čase mění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a proto je rozlišujeme z časového hlediska.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Ukazatele číslujeme dolními indexy.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Jednotliví ukazatelé jsou tedy ve tvaru </a:t>
            </a:r>
            <a:r>
              <a:rPr lang="cs-CZ" altLang="cs-CZ" sz="32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altLang="cs-CZ" sz="1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altLang="cs-CZ" sz="32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altLang="cs-CZ" sz="1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cs-CZ" altLang="cs-CZ" sz="32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altLang="cs-CZ" sz="1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altLang="cs-CZ" sz="32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altLang="cs-CZ" sz="1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,... 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411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052736"/>
            <a:ext cx="8424936" cy="5472608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Ukazatele se porovnávají nejčastěji dvěma způsoby, a to pomocí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diference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(rozdílů)</a:t>
            </a: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pomocí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indexů 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(dělení, odmocnin)</a:t>
            </a: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b="1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Najděte, kde jste se s těmito přístupy už setkali u časových řad.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411731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209</Words>
  <Application>Microsoft Office PowerPoint</Application>
  <PresentationFormat>Předvádění na obrazovce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Cambria Math</vt:lpstr>
      <vt:lpstr>Georgia</vt:lpstr>
      <vt:lpstr>Times New Roman</vt:lpstr>
      <vt:lpstr>Trebuchet MS</vt:lpstr>
      <vt:lpstr>Wingdings</vt:lpstr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Pavlačková Martina</dc:creator>
  <cp:lastModifiedBy>Pavlačková Martina</cp:lastModifiedBy>
  <cp:revision>55</cp:revision>
  <dcterms:created xsi:type="dcterms:W3CDTF">2020-07-24T10:50:20Z</dcterms:created>
  <dcterms:modified xsi:type="dcterms:W3CDTF">2022-03-01T10:51:55Z</dcterms:modified>
</cp:coreProperties>
</file>