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6"/>
  </p:notesMasterIdLst>
  <p:sldIdLst>
    <p:sldId id="256" r:id="rId3"/>
    <p:sldId id="257" r:id="rId4"/>
    <p:sldId id="260" r:id="rId5"/>
    <p:sldId id="261" r:id="rId6"/>
    <p:sldId id="277" r:id="rId7"/>
    <p:sldId id="259" r:id="rId8"/>
    <p:sldId id="262" r:id="rId9"/>
    <p:sldId id="258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96358-6046-4D4C-B105-539705034601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7BA42-8DE4-4DAE-8158-B1D3E2CCC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31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Logistika je rozsáhlá vědní disciplína, která v mnoha oblastech a ve velké míře ovlivňuje životní úroveň každého z nás. Je vědou, která se zabývá koordinací, propojením a optimalizací toku surovin, materiálu, polotovarů, výrobků a služeb, ale také tokem informací a financí z hlediska uspokojení potřeb zákazníka a z pohledu optimálních nákladů rozšířeného o socio-ekonomický aspekt s cílem udržení si nejen spokojeného, ale i věrného zákazníka.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Předmětem logistiky je doprava, manipulace a skladování veškerých polotovarů a výrobků na celé trase od dodavatelů přes výrobní podniky k odběratelům. Náplní logistiky je organizování, plánování, řízení a kontrola materiálových a nákladových toků.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současné době logistika hraje velice významnou roli, a to především s neustále se měnícím světem, změnou životní filosofie v duchu tržního hospodářství a současně probíhající čtvrtou průmyslovou revolucí.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BA42-8DE4-4DAE-8158-B1D3E2CCC43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465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Zde je možné uvést jednu z definic logistického řízení označovanou jako „7S“: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Logistika se zabývá dodáním: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BA42-8DE4-4DAE-8158-B1D3E2CCC43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633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Podle definice se tedy logistika zabývá řízením, koordinací a synchronizací materiálových a informačních toků. Není přitom omezena hranicemi podniku, tyto toky řídí od dodavatelů surovin až po finální cestu k odběrateli. Hlavním cílem logistiky je uspokojování potřeb zákazníků, musí být dostatečně pružná vzhledem k měnícím se požadavkům.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Logistika chce především dosáhnout uspokojení zákazníků, optimální výše zásob a nikoli pouze minimalizovat náklady spojené s touto činností. Logistika tedy hledá určitý kompromis, kde na jedné straně stojí uspokojení zákazníků a na straně druhé samotné logistické náklady.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BA42-8DE4-4DAE-8158-B1D3E2CCC43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737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200" b="1" i="1" dirty="0" err="1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Mikrologistika</a:t>
            </a: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zkoumá logistický řetězec uvnitř podniku. V 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mikrologistice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nevede logistický řetězec až ke konečnému zákazníkovi.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200" b="1" i="1" dirty="0" err="1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Makrologistika</a:t>
            </a: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zabývá globálními aspekty logistiky. Zabývá se tak logistickými řetězci od těžby surovin nezbytných pro výrobu, až po jejich následný prodej.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Systémy </a:t>
            </a:r>
            <a:r>
              <a:rPr lang="cs-CZ" sz="1200" b="1" i="1" dirty="0" err="1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mezilogistiky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nachází mezi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makrologistickými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mikrologistickými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systémy. Jejich funkci nelze vymezit výhradně do mikro­ nebo makroúrovni. Tyto systémy operují na úrovni spolupracujících organizací–příkladem je spediční organizace, která zajišťuje přepravu mezi průmyslovým dodavatelem, velkoobchodem a maloobchodníkem. Obecně lze říci, že do systémů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mezilogistiky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patří podniky, které poskytují logistické služby.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Logistický řetězec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posloupnost navazujících, navzájem sladěných logistických systémů či podsystémů, kterými prochází materiálový nebo informační tok.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Každý logistický řetězec je složen z dílčích materiálových, informačních, peněžních a jiných toků, které probíhají mezi různými články subsystémy) nejen ve výrobě, ale i v dopravě, zasilatelství a v obchodě.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BA42-8DE4-4DAE-8158-B1D3E2CCC43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655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Výkonové cíle logistiky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zabezpečují požadovanou úroveň služeb tak, aby požadované množství materiálu a zboží bylo ve správném množství, druhu a jakosti, na správném místě, ve správném okamžiku.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Ekonomické cíle logistiky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zabezpečení těchto služeb s přiměřenými náklady, které jsou vzhledem k úrovni služeb minimální. Optimální náklady odpovídající ceně, kterou je ještě zákazník ochoten za vysokou kvalitu zaplatit.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Logistické funkce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jsou procesy, při kterých dochází k přeměnám (transformacím) objednávek určitých výrobků (zboží) na jejich dodávky. Zahrnují: balení, tvorbu manipulačních jednotek a přepravních jednotek, nakládku, dopravu, vykládku, uskladňování, vyskladňování, kompletaci, kontrolu, vystavení dokladů, fakturaci apod.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BA42-8DE4-4DAE-8158-B1D3E2CCC43D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620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Celý materiálový tok se dělí do dvou úseků: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spcAft>
                <a:spcPts val="10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materiálového hospodářství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zahrnuje cestu materiálů od dodavatelů až ke skladu hotových výrobků. Na této cestě probíhají nejenom logistické, ale i transformační (výrobní) procesy.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800"/>
              </a:spcAf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Mezi základní procesy, spadající do této kategorie patří např. opatřování (nákup),</a:t>
            </a:r>
            <a:r>
              <a:rPr lang="cs-CZ" sz="1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výrobní a kapacitní plánování,</a:t>
            </a:r>
            <a:r>
              <a:rPr lang="cs-CZ" sz="1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operativní řízení výroby,</a:t>
            </a:r>
            <a:r>
              <a:rPr lang="cs-CZ" sz="1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řízení výrobních zásob, manipulace s materiálem aj.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388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spcAft>
                <a:spcPts val="10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fyzické distribuce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zahrnuje cestu hotových výrobků od ukončení výrobního procesu k zákazníkům. Na této cestě probíhají převážně jen přemísťovací a skladovací operace. 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800"/>
              </a:spcAf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Mezi hlavní procesy patří zpracování objednávek zákazníků,</a:t>
            </a:r>
            <a:r>
              <a:rPr lang="cs-CZ" sz="1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predikování (předpovědi) poptávky,</a:t>
            </a:r>
            <a:r>
              <a:rPr lang="cs-CZ" sz="1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řízení zásob hotových výrobků,</a:t>
            </a:r>
            <a:r>
              <a:rPr lang="cs-CZ" sz="1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manipulace s hotovými výrobky,</a:t>
            </a:r>
            <a:r>
              <a:rPr lang="cs-CZ" sz="1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skladování hotových výrobků aj.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BA42-8DE4-4DAE-8158-B1D3E2CCC43D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813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Struktura </a:t>
            </a: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logistických funkcí podle úrovně řízení: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Strategické – dlouhodobě platné rozhodování o zdrojích, pravidlech a postupech.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Taktické – zahrnuje úroveň dispoziční a administrativní.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Dispoziční – krátkodobá rozhodnutí o plnění vzniklých požadavků a potřeb.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Administrativní – zabezpečuje provádění informační činnosti na základě dispozičního rozhodnutí nebo příkazu.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Operativní – realizace hmotných procesů, tzn. materiálového toku, na základě příkazů z dispoziční nebo administrativní úrovně (nadřazené úrovně).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BA42-8DE4-4DAE-8158-B1D3E2CCC43D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643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Logistiku průmyslovou = výrobní: zahrnuje logistické procesy ve výrobě.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Logistiku obchodní = oběhová: zahrnuje pohyb zboží od výroby až po prodej </a:t>
            </a:r>
            <a:b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konečnému spotřebiteli.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Logistiku dopravní: pouze u podniků, kde je doprava jejich hlavní činností.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7BA42-8DE4-4DAE-8158-B1D3E2CCC43D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30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04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19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194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527382" y="1844824"/>
            <a:ext cx="11486753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968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320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493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76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107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296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49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14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7954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0807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070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9302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8920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527382" y="1844824"/>
            <a:ext cx="11486753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4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92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70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52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04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23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16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07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13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86F4C-3E8E-4827-9B78-A6380860FEAE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B1836-3729-42FC-8711-F6100EFD8D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1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1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C7A9E-8129-4D8D-B1E8-0E22AE1929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Logistický management 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E67DBA-E622-48A6-8F37-F90A277D17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1. přednáška+1. cvičení</a:t>
            </a:r>
          </a:p>
        </p:txBody>
      </p:sp>
    </p:spTree>
    <p:extLst>
      <p:ext uri="{BB962C8B-B14F-4D97-AF65-F5344CB8AC3E}">
        <p14:creationId xmlns:p14="http://schemas.microsoft.com/office/powerpoint/2010/main" val="823248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79598-2ACA-41D4-82E2-476866B74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POJMY A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A8CB8C-F940-4572-A753-A715E673C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Logistika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vědní disciplína, která se zabývá plánováním, řízením a realizací materiálového toku a informací tak, aby správný produkt byl ve správný čas na správném místě s co nejnižšími náklady.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Logistika se zabývá dodáním: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správného výrobku,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správném množství,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správném čase,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správné jakosti,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správné místo,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správnému zákazníkovi,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správné náklady.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0636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33694-325B-4432-B7A7-12F4B379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POJMY A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371A34-AD80-4037-84ED-218A0CD69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Podle definice se tedy logistika zabývá řízením, koordinací a synchronizací materiálových a informačních toků.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Hlavním cílem logistiky je uspokojování potřeb zákazníků, musí být dostatečně pružná vzhledem k měnícím se požadavkům.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Logistika chce především dosáhnout uspokojení zákazníků, optimální výše zásob a nikoli pouze minimalizovat náklady spojené s touto činností.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709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9B972E-0FA0-423D-94D5-4416D8E67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POJMY A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09ABA-6D03-41AE-823E-32F038BD0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typické logistické úlohy patří: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5000"/>
              </a:lnSpc>
              <a:buClr>
                <a:srgbClr val="F79377"/>
              </a:buClr>
              <a:buSzPts val="800"/>
              <a:buFont typeface="Wingdings" panose="05000000000000000000" pitchFamily="2" charset="2"/>
              <a:buChar char="q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nákupní logistika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opatření materiálu od dodavatele do výroby či skladu,</a:t>
            </a:r>
          </a:p>
          <a:p>
            <a:pPr lvl="0" algn="just">
              <a:lnSpc>
                <a:spcPct val="125000"/>
              </a:lnSpc>
              <a:buClr>
                <a:srgbClr val="F79377"/>
              </a:buClr>
              <a:buSzPts val="800"/>
              <a:buFont typeface="Wingdings" panose="05000000000000000000" pitchFamily="2" charset="2"/>
              <a:buChar char="q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vnitropodniková logistika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pohyb polotovarů mezi jednotlivými výrobními úseky,</a:t>
            </a:r>
          </a:p>
          <a:p>
            <a:pPr lvl="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Wingdings" panose="05000000000000000000" pitchFamily="2" charset="2"/>
              <a:buChar char="q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odbytová logistika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distribuce produktů k zákazníkovi.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Všechny </a:t>
            </a: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logistické procesy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skládají ze tří složek: plánování, řízení a realizace. Logistika se zabývá výhradně </a:t>
            </a:r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procesy netechnologického charakteru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nemění fyzikální ani chemickou strukturu materiálu nebo nedokončených výrobků.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063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32B9D-E472-43CE-8A9F-4634FD87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POJMY A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6BCD25-E129-4811-8995-983228E46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i="1" dirty="0" err="1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Mikrologistika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i="1" dirty="0" err="1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Makrologistika</a:t>
            </a: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Systémy </a:t>
            </a:r>
            <a:r>
              <a:rPr lang="cs-CZ" sz="1800" b="1" i="1" dirty="0" err="1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mezilogistiky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Logistický řetězec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Každý logistický řetězec je složen z dílčích materiálových, informačních, peněžních a jiných toků, které probíhají mezi různými články subsystémy) nejen ve výrobě, ale i v dopravě, zasilatelství a v obchodě.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030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4B5E2-288B-4ABD-AA7D-F66FDA16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LOGISTICKÉ FUNKCE A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7BC499-3B3E-4431-825B-3DDDEF508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Logistické cíle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Základním cílem logistiky je optimální uspokojování potřeb zákazníků. Zákazník je nejdůležitějším článkem celého logistického řetězce. Od něj vychází informace o požadavcích na zabezpečení dodávky zboží a zároveň u něj končí logistický řetězec zabezpečující pohyb materiálu a zboží.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b="1" i="1" dirty="0">
                <a:solidFill>
                  <a:srgbClr val="E21A2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Cíle podnikové logistiky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jedné straně, musí vycházet z podnikové (globální) strategie a napomáhat splňovat celopodnikové cíle,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druhé straně, musí zabezpečit přání zákazníků na zboží a služby s požadovanou úrovní, a to při minimalizaci celkových nákladů.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64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A3C0D-D8B0-401F-97EE-A92E8EF63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LOGISTICKÉ FUNKCE A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8D135A-1608-4CC3-82AB-D21C6CD0C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Prioritní (nejdůležitější) cíle logistiky: vnější a výkonové.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Sekundární cíle logistiky: vnitřní a ekonomické.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Vnější logistické cíle se zaměřují na uspokojování přání zákazníky. 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Zvyšování objemu prodeje (nikoliv výroby),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Zkracování dodacích lhůt,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Zlepšování spolehlivosti a úplnosti dodávek,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Zlepšování pružnosti logistických služeb – flexibility.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70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4AB85-07B0-40B8-84E7-728545EF7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LOGISTICKÉ FUNKCE A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717A49-602F-4982-BDF8-9A0B29B39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Vnitřní cíle logistiky se orientují na snižování nákladů při dodržení splnění vnějších cílů. Náklady na: 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zásoby,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dopravu,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manipulaci a skladování.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výrobu,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řízení.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9088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8FA22-C9AB-4870-810E-82CC17AC1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LOGISTICKÉ FUNKCE A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7A504-4C99-4543-BD05-66A952A68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Výkonové cíle logistiky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zabezpečují požadovanou úroveň služeb tak, aby požadované množství materiálu a zboží bylo ve správném množství, druhu a jakosti, na správném místě, ve správném okamžiku.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Ekonomické cíle logistiky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zabezpečení těchto služeb s přiměřenými náklady, které jsou vzhledem k úrovni služeb minimální. Optimální náklady odpovídající ceně, kterou je ještě zákazník ochoten za vysokou kvalitu zaplatit.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Logistické funkce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jsou procesy, při kterých dochází k přeměnám (transformacím) objednávek určitých výrobků (zboží) na jejich dodávky.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855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46BD2A-CA10-44FC-B844-862AF69CF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LOGISTICKÉ FUNKCE A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D7C16F-C453-426F-9C10-38A3CAA3E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Celý materiálový tok se dělí do dvou úseků: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spcAft>
                <a:spcPts val="10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materiálového hospodářství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zahrnuje cestu materiálů od dodavatelů až ke skladu hotových výrobků. Na této cestě probíhají nejenom logistické, ale i transformační (výrobní) procesy.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388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spcAft>
                <a:spcPts val="10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fyzické distribuce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zahrnuje cestu hotových výrobků od ukončení výrobního procesu k zákazníkům. Na této cestě probíhají převážně jen přemísťovací a skladovací operace.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004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C3374-9EFF-48B2-9402-38ED00096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LOGISTICKÉ FUNKCE A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36F0BC-3135-4DDB-8706-27F12B073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Struktura </a:t>
            </a: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logistických funkcí podle úrovně řízení: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Strategické – dlouhodobě platné rozhodování o zdrojích, pravidlech a postupech.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Taktické – zahrnuje úroveň dispoziční a administrativní.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Dispoziční – krátkodobá rozhodnutí o plnění vzniklých požadavků a potřeb.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Administrativní – zabezpečuje provádění informační činnosti na základě dispozičního rozhodnutí nebo příkazu.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Operativní – realizace hmotných procesů, tzn. materiálového toku, na základě příkazů z dispoziční nebo administrativní úrovně (nadřazené úrovně).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7746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E66F3-2A03-4BCF-AA7A-6DF1F93B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na ukončení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1054DF-7DEF-43C8-8E55-C071578D1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Zápočet:</a:t>
            </a:r>
          </a:p>
          <a:p>
            <a:r>
              <a:rPr lang="cs-CZ" dirty="0"/>
              <a:t>Aktivní účast na výuce, minimum 50 procent, tzn. minimum 5x</a:t>
            </a:r>
          </a:p>
          <a:p>
            <a:r>
              <a:rPr lang="cs-CZ" dirty="0"/>
              <a:t>Prezentace na vybrané téma, v posledních dvou týdnech výuky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26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49791-8BA2-408A-A753-A3A6BE944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LOGISTICKÉ ČINNOSTI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13D296-0C6E-498C-8162-72F94501D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Logistické činnosti jsou činnosti netechnologického charakteru. To znamená, že na rozdíl od technologických činností nemění fyzikální, ani chemickou podstatu zpracovávaného materiálu a nedokončených výrobků, kterými se zabývají.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Sdružuje-li se více podobných logistických činností dohromady, hovoří se o logistických procesech: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skladové procesy (naskladňování, vyskladňování, komisionářství, expedice),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dopravní procesy (nakládání, vykládání, přeprava),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informační procesy (sběr informací, jejich ukládání, zpracování, přenášení) aj.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9366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491A6-2268-4F28-A410-44686F30B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LOGISTICKÉ ČINNOSTI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005255-6AE1-4D15-9537-9F152E36C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Logistické objekty jsou hmotné statky, zvláště materiál a výrobky v průmyslových podnicích, informace a zákazníci.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Logistické činnosti a procesy se realizují v rámci </a:t>
            </a: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logistických systémů.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Logistický systém má 3 hlavní podsystémy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Materiálový – jedná se o tok materiálu.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Řídící – zahrnuje plánování, řízení, kontrolu.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Informační: zachycuje údaje, jejich zpracování, přenos a vykazování.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71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4ECAE-7AD6-4194-A222-51172AF4D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LOGISTICKÉ ČINNOSTI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7C35BF-D758-41DA-8E6A-58DCAB11C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Podle toku materiálu rozeznáváme: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Logistiku průmyslovou = výrobní,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Logistiku obchodní = oběhová,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Logistiku dopravní.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966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0EF472-6EE0-443F-8DD4-6CB91968A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08A762-C28D-4F9A-963A-6FB22353B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je předmětem logistiky?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aké jsou cíle logistiky?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Jaké jsou aktuální trendy v logistice?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 jsou logistické funkce?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39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34476-8BD7-4971-B027-315AD1074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708DDE-BCAE-4D7C-8A49-3A6817E55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Organizační:</a:t>
            </a:r>
          </a:p>
          <a:p>
            <a:r>
              <a:rPr lang="cs-CZ" dirty="0"/>
              <a:t>Prezentaci vytváří </a:t>
            </a:r>
            <a:r>
              <a:rPr lang="cs-CZ" b="1" dirty="0"/>
              <a:t>každý student</a:t>
            </a:r>
            <a:r>
              <a:rPr lang="cs-CZ" dirty="0"/>
              <a:t>, délka prezentace cca </a:t>
            </a:r>
            <a:r>
              <a:rPr lang="cs-CZ" b="1" dirty="0"/>
              <a:t>10-15</a:t>
            </a:r>
            <a:r>
              <a:rPr lang="cs-CZ" dirty="0"/>
              <a:t> minut, plus 5-10 minut dotazy/diskuze</a:t>
            </a:r>
          </a:p>
          <a:p>
            <a:r>
              <a:rPr lang="cs-CZ" dirty="0"/>
              <a:t>Prezentace proběhne v termínech:</a:t>
            </a:r>
          </a:p>
          <a:p>
            <a:pPr lvl="1"/>
            <a:r>
              <a:rPr lang="cs-CZ" dirty="0"/>
              <a:t>Poslední 2 týdny výuky</a:t>
            </a:r>
          </a:p>
          <a:p>
            <a:r>
              <a:rPr lang="cs-CZ" dirty="0"/>
              <a:t>Obsahové požadavky: vysvětlení všech uvedených pojmů,</a:t>
            </a:r>
          </a:p>
          <a:p>
            <a:r>
              <a:rPr lang="cs-CZ" dirty="0"/>
              <a:t>Každý student vybere 1 téma z 7 dostupných, otázky SZZ, přes IS MVSO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782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497AA-31FE-44F0-8EF2-11921482C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Seznam témat k prezentaci (1/2)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06DCEA-06F5-42A8-8AA3-1946B19E8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42900" lvl="0" indent="-342900" algn="just">
              <a:spcAft>
                <a:spcPts val="600"/>
              </a:spcAft>
              <a:buFont typeface="+mj-lt"/>
              <a:buAutoNum type="arabicParenBoth"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Supply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Chain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Management, dodavatelské sítě – konfigurace, účel a řízení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SCM-definice a terminologie,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Push</a:t>
            </a: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pull</a:t>
            </a: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princip uspořádání řetězce,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Typy dodavatelsko-odběratelských vztahů,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 biče.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Both"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Strategická, taktická a operativní úroveň řízení logistiky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Strategická úroveň: otázky, podstata, cíle,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Taktická úroveň: otázky, podstata, cíle,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Operativní úroveň: otázky, podstata, cíle.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Both"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Logistika zásobování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Metody a směry v logistice zásobování,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Objednací systémy,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Koncept JIT (Just in Time),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ABC a XYZ analýza.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Both"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Výrobní logistika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Úkoly výrobní logistiky,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 rozpojení,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Layout pracovišť a metody jeho plánování.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39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6942B-3A27-4365-B67E-513D2CE96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Seznam témat k prezentaci (1/2)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FDCFBB-1A75-4C56-A1AD-9841BC0FF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spcAft>
                <a:spcPts val="6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(5) Distribuční logistika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Efektivnost dopravy,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Technologie Hub and </a:t>
            </a:r>
            <a:r>
              <a:rPr lang="cs-CZ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Spoke</a:t>
            </a: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 domu do domu,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Otázka last mile </a:t>
            </a:r>
            <a:r>
              <a:rPr lang="cs-CZ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delivery</a:t>
            </a: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6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(6) Úrovně poskytování logistických služeb a jejich aplikace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Členění úrovní poskytování logistických služeb (1-5PL) a jejich definice/charakteristické rysy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6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(7) Moderní trendy v logistice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informačního toku (IT podpora, EDI, QR, ECR, RFID, </a:t>
            </a:r>
            <a:r>
              <a:rPr lang="cs-CZ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smart</a:t>
            </a: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technologie a rozšířená realita),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Lean</a:t>
            </a: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Automatizované systémy manipulace s materiálem.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6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(8) Průmysl 4.0 a logistický management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Pojem Průmysl 4.0,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Směr vývoje v rámci průmyslu 4.0 (systémová integrace, </a:t>
            </a:r>
            <a:r>
              <a:rPr lang="cs-CZ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BigData</a:t>
            </a: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robotizace, komunikační infrastruktura, cloudové systémy),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Vliv průmyslu 4.0 na logistický management.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030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E66F3-2A03-4BCF-AA7A-6DF1F93B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ukončení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1054DF-7DEF-43C8-8E55-C071578D1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Zkouška:</a:t>
            </a:r>
          </a:p>
          <a:p>
            <a:r>
              <a:rPr lang="cs-CZ" dirty="0"/>
              <a:t>Ústní jedná ze státnicových otázek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Konec dubna-začátek května 2022.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55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7D5E4-A945-4091-8A1A-9ABA783E64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b="1" kern="0" dirty="0">
                <a:solidFill>
                  <a:srgbClr val="E21A2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Základní pojmy a terminologie. Logistika včera a dnes</a:t>
            </a:r>
            <a:endParaRPr lang="cs-CZ" sz="6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757B43-EC29-4C32-B152-AD8AFF5D16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8171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2294D7-8560-4A48-BF56-1CC34372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ÚVOD DO LOGISTIKY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56AE17-176E-4282-AC18-2A897E3FA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Předmětem logistiky je doprava, manipulace a skladování veškerých polotovarů a výrobků na celé trase od dodavatelů přes výrobní podniky k odběratelům. Náplní logistiky je organizování, plánování, řízení a kontrola materiálových a nákladových toků.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současné době logistika hraje velice významnou roli, a to především s neustále se měnícím světem, změnou životní filosofie v duchu tržního hospodářství a současně probíhající čtvrtou průmyslovou revolucí.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493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F6083-FA7B-4B3D-B135-359BD8C4F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ÚVOD DO LOGISTIKY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6E6954-5F11-4521-9767-FA8AF2B60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 směry současného vývoje společnosti (megatrendy) zahrnují: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Převahu tržního hospodářství.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Liberalizaci světového obchodu a vznik světových obchodních dohod.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Explozi informačních a komunikačních technologií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Globalizaci světového trhu.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Technickou revoluci.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Populační explozi.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Mezinárodní migraci.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369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1514</Words>
  <Application>Microsoft Office PowerPoint</Application>
  <PresentationFormat>Širokoúhlá obrazovka</PresentationFormat>
  <Paragraphs>190</Paragraphs>
  <Slides>23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1_Office Theme</vt:lpstr>
      <vt:lpstr>Logistický management 2</vt:lpstr>
      <vt:lpstr>Požadavky na ukončení předmětu</vt:lpstr>
      <vt:lpstr>Podmínky prezentace</vt:lpstr>
      <vt:lpstr>Seznam témat k prezentaci (1/2)</vt:lpstr>
      <vt:lpstr>Seznam témat k prezentaci (1/2)</vt:lpstr>
      <vt:lpstr>Požadavky na ukončení předmětu</vt:lpstr>
      <vt:lpstr>Základní pojmy a terminologie. Logistika včera a dnes</vt:lpstr>
      <vt:lpstr>ÚVOD DO LOGISTIKY</vt:lpstr>
      <vt:lpstr>ÚVOD DO LOGISTIKY</vt:lpstr>
      <vt:lpstr>ZÁKLADNÍ POJMY A TERMINOLOGIE</vt:lpstr>
      <vt:lpstr>ZÁKLADNÍ POJMY A TERMINOLOGIE</vt:lpstr>
      <vt:lpstr>ZÁKLADNÍ POJMY A TERMINOLOGIE</vt:lpstr>
      <vt:lpstr>ZÁKLADNÍ POJMY A TERMINOLOGIE</vt:lpstr>
      <vt:lpstr>LOGISTICKÉ FUNKCE A CÍLE</vt:lpstr>
      <vt:lpstr>LOGISTICKÉ FUNKCE A CÍLE</vt:lpstr>
      <vt:lpstr>LOGISTICKÉ FUNKCE A CÍLE</vt:lpstr>
      <vt:lpstr>LOGISTICKÉ FUNKCE A CÍLE</vt:lpstr>
      <vt:lpstr>LOGISTICKÉ FUNKCE A CÍLE</vt:lpstr>
      <vt:lpstr>LOGISTICKÉ FUNKCE A CÍLE</vt:lpstr>
      <vt:lpstr>LOGISTICKÉ ČINNOSTI</vt:lpstr>
      <vt:lpstr>LOGISTICKÉ ČINNOSTI</vt:lpstr>
      <vt:lpstr>LOGISTICKÉ ČINNOSTI</vt:lpstr>
      <vt:lpstr>Otázky: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 2</dc:title>
  <dc:creator>Chytilová Ekaterina</dc:creator>
  <cp:lastModifiedBy>Chytilová Ekaterina</cp:lastModifiedBy>
  <cp:revision>24</cp:revision>
  <dcterms:created xsi:type="dcterms:W3CDTF">2022-01-12T07:41:24Z</dcterms:created>
  <dcterms:modified xsi:type="dcterms:W3CDTF">2022-03-09T08:21:53Z</dcterms:modified>
</cp:coreProperties>
</file>