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1"/>
  </p:notesMasterIdLst>
  <p:sldIdLst>
    <p:sldId id="313" r:id="rId2"/>
    <p:sldId id="314" r:id="rId3"/>
    <p:sldId id="315" r:id="rId4"/>
    <p:sldId id="316" r:id="rId5"/>
    <p:sldId id="317" r:id="rId6"/>
    <p:sldId id="318" r:id="rId7"/>
    <p:sldId id="320" r:id="rId8"/>
    <p:sldId id="319" r:id="rId9"/>
    <p:sldId id="321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22" r:id="rId18"/>
    <p:sldId id="330" r:id="rId19"/>
    <p:sldId id="331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3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01CB52-DAA8-45D2-A6AB-AF3183EAC6B3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D3681A6-E938-4A45-BD25-B2262996F813}">
      <dgm:prSet phldrT="[Text]"/>
      <dgm:spPr/>
      <dgm:t>
        <a:bodyPr/>
        <a:lstStyle/>
        <a:p>
          <a:r>
            <a:rPr lang="cs-CZ" dirty="0">
              <a:latin typeface="Amasis MT Pro" panose="02040504050005020304" pitchFamily="18" charset="-18"/>
            </a:rPr>
            <a:t>1. ZÍSKÁVÁNÍ ČASOVÝCH ÚDAJŮ</a:t>
          </a:r>
        </a:p>
      </dgm:t>
    </dgm:pt>
    <dgm:pt modelId="{54602C1A-8F0C-4A4F-A738-89C34CDCC0FA}" type="parTrans" cxnId="{4132E44B-FA2C-473F-B4FD-B15867858B0B}">
      <dgm:prSet/>
      <dgm:spPr/>
      <dgm:t>
        <a:bodyPr/>
        <a:lstStyle/>
        <a:p>
          <a:endParaRPr lang="cs-CZ"/>
        </a:p>
      </dgm:t>
    </dgm:pt>
    <dgm:pt modelId="{11DB8913-BED9-4C23-A913-CD69F5BAD145}" type="sibTrans" cxnId="{4132E44B-FA2C-473F-B4FD-B15867858B0B}">
      <dgm:prSet/>
      <dgm:spPr/>
      <dgm:t>
        <a:bodyPr/>
        <a:lstStyle/>
        <a:p>
          <a:endParaRPr lang="cs-CZ"/>
        </a:p>
      </dgm:t>
    </dgm:pt>
    <dgm:pt modelId="{752D226C-BB3C-40B1-89B7-4EE7C1B29920}">
      <dgm:prSet phldrT="[Text]"/>
      <dgm:spPr/>
      <dgm:t>
        <a:bodyPr/>
        <a:lstStyle/>
        <a:p>
          <a:r>
            <a:rPr lang="cs-CZ" dirty="0">
              <a:latin typeface="Amasis MT Pro" panose="02040504050005020304" pitchFamily="18" charset="-18"/>
            </a:rPr>
            <a:t>2. ZPRACOVÁNÍ ÚDAJŮ</a:t>
          </a:r>
        </a:p>
      </dgm:t>
    </dgm:pt>
    <dgm:pt modelId="{B955B21C-1A8B-4ABE-BE2D-E285D073EFB6}" type="parTrans" cxnId="{50DA1DE7-DB75-4C3A-AD57-D734D64CD8B8}">
      <dgm:prSet/>
      <dgm:spPr/>
      <dgm:t>
        <a:bodyPr/>
        <a:lstStyle/>
        <a:p>
          <a:endParaRPr lang="cs-CZ"/>
        </a:p>
      </dgm:t>
    </dgm:pt>
    <dgm:pt modelId="{5579E3DE-21FD-46F0-980E-F9C40A97786D}" type="sibTrans" cxnId="{50DA1DE7-DB75-4C3A-AD57-D734D64CD8B8}">
      <dgm:prSet/>
      <dgm:spPr>
        <a:solidFill>
          <a:schemeClr val="bg2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cs-CZ" dirty="0">
            <a:latin typeface="Amasis MT Pro" panose="02040504050005020304" pitchFamily="18" charset="-18"/>
          </a:endParaRPr>
        </a:p>
      </dgm:t>
    </dgm:pt>
    <dgm:pt modelId="{AA7D3644-5513-4BD4-B801-61EC4A5300F0}">
      <dgm:prSet phldrT="[Text]"/>
      <dgm:spPr/>
      <dgm:t>
        <a:bodyPr/>
        <a:lstStyle/>
        <a:p>
          <a:pPr algn="l"/>
          <a:r>
            <a:rPr lang="cs-CZ" dirty="0">
              <a:latin typeface="Amasis MT Pro" panose="02040504050005020304" pitchFamily="18" charset="-18"/>
            </a:rPr>
            <a:t>3. VYUŽITÍ PROGNOSTICKÝCH METOD</a:t>
          </a:r>
        </a:p>
      </dgm:t>
    </dgm:pt>
    <dgm:pt modelId="{0BA9E762-374E-40AA-AFE1-7055F1685CE7}" type="parTrans" cxnId="{A94710B7-0A45-442E-B6D0-F653DA3458C5}">
      <dgm:prSet/>
      <dgm:spPr/>
      <dgm:t>
        <a:bodyPr/>
        <a:lstStyle/>
        <a:p>
          <a:endParaRPr lang="cs-CZ"/>
        </a:p>
      </dgm:t>
    </dgm:pt>
    <dgm:pt modelId="{00FC2863-120C-4814-A2EC-8785F84F7C0B}" type="sibTrans" cxnId="{A94710B7-0A45-442E-B6D0-F653DA3458C5}">
      <dgm:prSet/>
      <dgm:spPr>
        <a:solidFill>
          <a:schemeClr val="bg2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cs-CZ" dirty="0">
            <a:latin typeface="Amasis MT Pro" panose="02040504050005020304" pitchFamily="18" charset="-18"/>
          </a:endParaRPr>
        </a:p>
      </dgm:t>
    </dgm:pt>
    <dgm:pt modelId="{AB89BC9C-7779-40B9-9850-D2F454F443AC}">
      <dgm:prSet phldrT="[Text]"/>
      <dgm:spPr/>
      <dgm:t>
        <a:bodyPr/>
        <a:lstStyle/>
        <a:p>
          <a:r>
            <a:rPr lang="cs-CZ" dirty="0">
              <a:latin typeface="Amasis MT Pro" panose="02040504050005020304" pitchFamily="18" charset="-18"/>
            </a:rPr>
            <a:t>4. VYUŽITÍ ZDRAVÉHO ÚSUDKU A INTUICE</a:t>
          </a:r>
        </a:p>
      </dgm:t>
    </dgm:pt>
    <dgm:pt modelId="{ED701FF0-EA00-4DFD-9CD5-CAC73A88892A}" type="parTrans" cxnId="{EEC3E360-9F5A-4287-9474-72AC842ED284}">
      <dgm:prSet/>
      <dgm:spPr/>
      <dgm:t>
        <a:bodyPr/>
        <a:lstStyle/>
        <a:p>
          <a:endParaRPr lang="cs-CZ"/>
        </a:p>
      </dgm:t>
    </dgm:pt>
    <dgm:pt modelId="{631DFBCD-EF3D-42DA-ADE5-818D0797BC14}" type="sibTrans" cxnId="{EEC3E360-9F5A-4287-9474-72AC842ED284}">
      <dgm:prSet/>
      <dgm:spPr/>
      <dgm:t>
        <a:bodyPr/>
        <a:lstStyle/>
        <a:p>
          <a:endParaRPr lang="cs-CZ"/>
        </a:p>
      </dgm:t>
    </dgm:pt>
    <dgm:pt modelId="{9A7FF390-D4AC-4904-8DED-6AB1E0A91EBF}" type="pres">
      <dgm:prSet presAssocID="{E901CB52-DAA8-45D2-A6AB-AF3183EAC6B3}" presName="Name0" presStyleCnt="0">
        <dgm:presLayoutVars>
          <dgm:chMax val="7"/>
          <dgm:chPref val="5"/>
        </dgm:presLayoutVars>
      </dgm:prSet>
      <dgm:spPr/>
    </dgm:pt>
    <dgm:pt modelId="{ECE63D1C-1D6D-47EB-B00E-106082338223}" type="pres">
      <dgm:prSet presAssocID="{E901CB52-DAA8-45D2-A6AB-AF3183EAC6B3}" presName="arrowNode" presStyleLbl="node1" presStyleIdx="0" presStyleCnt="1"/>
      <dgm:spPr>
        <a:gradFill flip="none" rotWithShape="0">
          <a:gsLst>
            <a:gs pos="0">
              <a:schemeClr val="tx1">
                <a:lumMod val="65000"/>
                <a:lumOff val="35000"/>
                <a:shade val="30000"/>
                <a:satMod val="115000"/>
              </a:schemeClr>
            </a:gs>
            <a:gs pos="50000">
              <a:schemeClr val="tx1">
                <a:lumMod val="65000"/>
                <a:lumOff val="35000"/>
                <a:shade val="67500"/>
                <a:satMod val="115000"/>
              </a:schemeClr>
            </a:gs>
            <a:gs pos="100000">
              <a:schemeClr val="tx1">
                <a:lumMod val="65000"/>
                <a:lumOff val="35000"/>
                <a:shade val="100000"/>
                <a:satMod val="115000"/>
              </a:schemeClr>
            </a:gs>
          </a:gsLst>
          <a:lin ang="13500000" scaled="1"/>
          <a:tileRect/>
        </a:gradFill>
        <a:ln w="57150">
          <a:solidFill>
            <a:schemeClr val="tx1">
              <a:lumMod val="95000"/>
              <a:lumOff val="5000"/>
            </a:schemeClr>
          </a:solidFill>
        </a:ln>
      </dgm:spPr>
    </dgm:pt>
    <dgm:pt modelId="{A6423AA8-A5B8-483B-8580-7714761C6110}" type="pres">
      <dgm:prSet presAssocID="{3D3681A6-E938-4A45-BD25-B2262996F813}" presName="txNode1" presStyleLbl="revTx" presStyleIdx="0" presStyleCnt="4" custScaleX="240103" custScaleY="69390" custLinFactNeighborX="-52642" custLinFactNeighborY="5619">
        <dgm:presLayoutVars>
          <dgm:bulletEnabled val="1"/>
        </dgm:presLayoutVars>
      </dgm:prSet>
      <dgm:spPr/>
    </dgm:pt>
    <dgm:pt modelId="{F3C95FDB-3563-48C1-9931-FEB869DE88EA}" type="pres">
      <dgm:prSet presAssocID="{752D226C-BB3C-40B1-89B7-4EE7C1B29920}" presName="txNode2" presStyleLbl="revTx" presStyleIdx="1" presStyleCnt="4" custScaleX="133848" custLinFactNeighborX="19134" custLinFactNeighborY="-24347">
        <dgm:presLayoutVars>
          <dgm:bulletEnabled val="1"/>
        </dgm:presLayoutVars>
      </dgm:prSet>
      <dgm:spPr/>
    </dgm:pt>
    <dgm:pt modelId="{301F8EFF-3CE2-42FA-9CD8-FB997047EBC1}" type="pres">
      <dgm:prSet presAssocID="{5579E3DE-21FD-46F0-980E-F9C40A97786D}" presName="dotNode2" presStyleCnt="0"/>
      <dgm:spPr/>
    </dgm:pt>
    <dgm:pt modelId="{F8BC2408-7F6F-4925-9EEB-EB9CD400A248}" type="pres">
      <dgm:prSet presAssocID="{5579E3DE-21FD-46F0-980E-F9C40A97786D}" presName="dotRepeatNode" presStyleLbl="fgShp" presStyleIdx="0" presStyleCnt="2"/>
      <dgm:spPr/>
    </dgm:pt>
    <dgm:pt modelId="{8F358951-115E-4EB7-9379-714E325C8378}" type="pres">
      <dgm:prSet presAssocID="{AA7D3644-5513-4BD4-B801-61EC4A5300F0}" presName="txNode3" presStyleLbl="revTx" presStyleIdx="2" presStyleCnt="4" custScaleX="210375" custLinFactNeighborX="-34335" custLinFactNeighborY="27729">
        <dgm:presLayoutVars>
          <dgm:bulletEnabled val="1"/>
        </dgm:presLayoutVars>
      </dgm:prSet>
      <dgm:spPr/>
    </dgm:pt>
    <dgm:pt modelId="{2ACCCC7A-EB8F-4672-8AB9-187C6985D764}" type="pres">
      <dgm:prSet presAssocID="{00FC2863-120C-4814-A2EC-8785F84F7C0B}" presName="dotNode3" presStyleCnt="0"/>
      <dgm:spPr/>
    </dgm:pt>
    <dgm:pt modelId="{AC9C5F77-7FEF-4181-A6A9-55447D1256EE}" type="pres">
      <dgm:prSet presAssocID="{00FC2863-120C-4814-A2EC-8785F84F7C0B}" presName="dotRepeatNode" presStyleLbl="fgShp" presStyleIdx="1" presStyleCnt="2"/>
      <dgm:spPr/>
    </dgm:pt>
    <dgm:pt modelId="{0ECCB104-12E1-47B9-906E-396501448DC0}" type="pres">
      <dgm:prSet presAssocID="{AB89BC9C-7779-40B9-9850-D2F454F443AC}" presName="txNode4" presStyleLbl="revTx" presStyleIdx="3" presStyleCnt="4" custScaleX="236047" custScaleY="51655">
        <dgm:presLayoutVars>
          <dgm:bulletEnabled val="1"/>
        </dgm:presLayoutVars>
      </dgm:prSet>
      <dgm:spPr/>
    </dgm:pt>
  </dgm:ptLst>
  <dgm:cxnLst>
    <dgm:cxn modelId="{EEC3E360-9F5A-4287-9474-72AC842ED284}" srcId="{E901CB52-DAA8-45D2-A6AB-AF3183EAC6B3}" destId="{AB89BC9C-7779-40B9-9850-D2F454F443AC}" srcOrd="3" destOrd="0" parTransId="{ED701FF0-EA00-4DFD-9CD5-CAC73A88892A}" sibTransId="{631DFBCD-EF3D-42DA-ADE5-818D0797BC14}"/>
    <dgm:cxn modelId="{DD135B42-787F-4308-AD45-2A3FF72481FC}" type="presOf" srcId="{752D226C-BB3C-40B1-89B7-4EE7C1B29920}" destId="{F3C95FDB-3563-48C1-9931-FEB869DE88EA}" srcOrd="0" destOrd="0" presId="urn:microsoft.com/office/officeart/2009/3/layout/DescendingProcess"/>
    <dgm:cxn modelId="{4982F469-BCCB-45D4-AC74-D4EE431550F6}" type="presOf" srcId="{00FC2863-120C-4814-A2EC-8785F84F7C0B}" destId="{AC9C5F77-7FEF-4181-A6A9-55447D1256EE}" srcOrd="0" destOrd="0" presId="urn:microsoft.com/office/officeart/2009/3/layout/DescendingProcess"/>
    <dgm:cxn modelId="{4132E44B-FA2C-473F-B4FD-B15867858B0B}" srcId="{E901CB52-DAA8-45D2-A6AB-AF3183EAC6B3}" destId="{3D3681A6-E938-4A45-BD25-B2262996F813}" srcOrd="0" destOrd="0" parTransId="{54602C1A-8F0C-4A4F-A738-89C34CDCC0FA}" sibTransId="{11DB8913-BED9-4C23-A913-CD69F5BAD145}"/>
    <dgm:cxn modelId="{5B72B46C-B91F-4D4C-B793-A3F67D644B57}" type="presOf" srcId="{E901CB52-DAA8-45D2-A6AB-AF3183EAC6B3}" destId="{9A7FF390-D4AC-4904-8DED-6AB1E0A91EBF}" srcOrd="0" destOrd="0" presId="urn:microsoft.com/office/officeart/2009/3/layout/DescendingProcess"/>
    <dgm:cxn modelId="{0023EB79-61A7-4E21-94D9-65C6C08118E5}" type="presOf" srcId="{AA7D3644-5513-4BD4-B801-61EC4A5300F0}" destId="{8F358951-115E-4EB7-9379-714E325C8378}" srcOrd="0" destOrd="0" presId="urn:microsoft.com/office/officeart/2009/3/layout/DescendingProcess"/>
    <dgm:cxn modelId="{2AB0F39A-9C43-4451-B12A-846C672A7A95}" type="presOf" srcId="{5579E3DE-21FD-46F0-980E-F9C40A97786D}" destId="{F8BC2408-7F6F-4925-9EEB-EB9CD400A248}" srcOrd="0" destOrd="0" presId="urn:microsoft.com/office/officeart/2009/3/layout/DescendingProcess"/>
    <dgm:cxn modelId="{A94710B7-0A45-442E-B6D0-F653DA3458C5}" srcId="{E901CB52-DAA8-45D2-A6AB-AF3183EAC6B3}" destId="{AA7D3644-5513-4BD4-B801-61EC4A5300F0}" srcOrd="2" destOrd="0" parTransId="{0BA9E762-374E-40AA-AFE1-7055F1685CE7}" sibTransId="{00FC2863-120C-4814-A2EC-8785F84F7C0B}"/>
    <dgm:cxn modelId="{8A4642D0-278C-406A-A050-B467EB78E198}" type="presOf" srcId="{3D3681A6-E938-4A45-BD25-B2262996F813}" destId="{A6423AA8-A5B8-483B-8580-7714761C6110}" srcOrd="0" destOrd="0" presId="urn:microsoft.com/office/officeart/2009/3/layout/DescendingProcess"/>
    <dgm:cxn modelId="{EED75DD4-32FF-4E3B-A00C-D70B7358207E}" type="presOf" srcId="{AB89BC9C-7779-40B9-9850-D2F454F443AC}" destId="{0ECCB104-12E1-47B9-906E-396501448DC0}" srcOrd="0" destOrd="0" presId="urn:microsoft.com/office/officeart/2009/3/layout/DescendingProcess"/>
    <dgm:cxn modelId="{50DA1DE7-DB75-4C3A-AD57-D734D64CD8B8}" srcId="{E901CB52-DAA8-45D2-A6AB-AF3183EAC6B3}" destId="{752D226C-BB3C-40B1-89B7-4EE7C1B29920}" srcOrd="1" destOrd="0" parTransId="{B955B21C-1A8B-4ABE-BE2D-E285D073EFB6}" sibTransId="{5579E3DE-21FD-46F0-980E-F9C40A97786D}"/>
    <dgm:cxn modelId="{75DAEF4C-1FEE-43AE-84D1-4DEC8963FF17}" type="presParOf" srcId="{9A7FF390-D4AC-4904-8DED-6AB1E0A91EBF}" destId="{ECE63D1C-1D6D-47EB-B00E-106082338223}" srcOrd="0" destOrd="0" presId="urn:microsoft.com/office/officeart/2009/3/layout/DescendingProcess"/>
    <dgm:cxn modelId="{78637679-D6C6-44F8-B82F-F282FDF058EA}" type="presParOf" srcId="{9A7FF390-D4AC-4904-8DED-6AB1E0A91EBF}" destId="{A6423AA8-A5B8-483B-8580-7714761C6110}" srcOrd="1" destOrd="0" presId="urn:microsoft.com/office/officeart/2009/3/layout/DescendingProcess"/>
    <dgm:cxn modelId="{CF157CD3-77D9-47EB-B56A-FA91280F3CD2}" type="presParOf" srcId="{9A7FF390-D4AC-4904-8DED-6AB1E0A91EBF}" destId="{F3C95FDB-3563-48C1-9931-FEB869DE88EA}" srcOrd="2" destOrd="0" presId="urn:microsoft.com/office/officeart/2009/3/layout/DescendingProcess"/>
    <dgm:cxn modelId="{8A721B31-EEF3-4585-AE75-0EBE0FCEC90C}" type="presParOf" srcId="{9A7FF390-D4AC-4904-8DED-6AB1E0A91EBF}" destId="{301F8EFF-3CE2-42FA-9CD8-FB997047EBC1}" srcOrd="3" destOrd="0" presId="urn:microsoft.com/office/officeart/2009/3/layout/DescendingProcess"/>
    <dgm:cxn modelId="{FDDDA5FD-33DF-4EC6-BAFB-587AF584ED0F}" type="presParOf" srcId="{301F8EFF-3CE2-42FA-9CD8-FB997047EBC1}" destId="{F8BC2408-7F6F-4925-9EEB-EB9CD400A248}" srcOrd="0" destOrd="0" presId="urn:microsoft.com/office/officeart/2009/3/layout/DescendingProcess"/>
    <dgm:cxn modelId="{9E09C595-2EBC-48D0-A783-502A2002A866}" type="presParOf" srcId="{9A7FF390-D4AC-4904-8DED-6AB1E0A91EBF}" destId="{8F358951-115E-4EB7-9379-714E325C8378}" srcOrd="4" destOrd="0" presId="urn:microsoft.com/office/officeart/2009/3/layout/DescendingProcess"/>
    <dgm:cxn modelId="{F36E1351-8F04-4136-9497-BD527A3A2054}" type="presParOf" srcId="{9A7FF390-D4AC-4904-8DED-6AB1E0A91EBF}" destId="{2ACCCC7A-EB8F-4672-8AB9-187C6985D764}" srcOrd="5" destOrd="0" presId="urn:microsoft.com/office/officeart/2009/3/layout/DescendingProcess"/>
    <dgm:cxn modelId="{67849366-0F2A-429B-A0A2-A65172EC4F74}" type="presParOf" srcId="{2ACCCC7A-EB8F-4672-8AB9-187C6985D764}" destId="{AC9C5F77-7FEF-4181-A6A9-55447D1256EE}" srcOrd="0" destOrd="0" presId="urn:microsoft.com/office/officeart/2009/3/layout/DescendingProcess"/>
    <dgm:cxn modelId="{494B9060-1C72-4197-990A-D01EE9553C3A}" type="presParOf" srcId="{9A7FF390-D4AC-4904-8DED-6AB1E0A91EBF}" destId="{0ECCB104-12E1-47B9-906E-396501448DC0}" srcOrd="6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6DB4E3-070E-4C02-ADEC-06A5915A8F61}" type="doc">
      <dgm:prSet loTypeId="urn:microsoft.com/office/officeart/2005/8/layout/list1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89266AA5-03ED-4111-B0D4-59D0023A1708}">
      <dgm:prSet phldrT="[Text]" custT="1"/>
      <dgm:spPr/>
      <dgm:t>
        <a:bodyPr/>
        <a:lstStyle/>
        <a:p>
          <a:r>
            <a:rPr lang="cs-CZ" sz="2600" b="1" dirty="0">
              <a:latin typeface="Amasis MT Pro" panose="02040504050005020304" pitchFamily="18" charset="-18"/>
            </a:rPr>
            <a:t>EXTRAPOLACE TRENDŮ</a:t>
          </a:r>
        </a:p>
      </dgm:t>
    </dgm:pt>
    <dgm:pt modelId="{812AFB20-3A47-4902-B73B-563971F23186}" type="parTrans" cxnId="{B88D4609-8668-4648-83A6-05C571912EC8}">
      <dgm:prSet/>
      <dgm:spPr/>
      <dgm:t>
        <a:bodyPr/>
        <a:lstStyle/>
        <a:p>
          <a:endParaRPr lang="cs-CZ" sz="2600"/>
        </a:p>
      </dgm:t>
    </dgm:pt>
    <dgm:pt modelId="{BA688BB0-337F-4154-93B0-3ACF9E2BE6D8}" type="sibTrans" cxnId="{B88D4609-8668-4648-83A6-05C571912EC8}">
      <dgm:prSet/>
      <dgm:spPr/>
      <dgm:t>
        <a:bodyPr/>
        <a:lstStyle/>
        <a:p>
          <a:endParaRPr lang="cs-CZ" sz="2600"/>
        </a:p>
      </dgm:t>
    </dgm:pt>
    <dgm:pt modelId="{F7A1D676-F763-40FF-85FA-1679999BD745}">
      <dgm:prSet phldrT="[Text]" custT="1"/>
      <dgm:spPr/>
      <dgm:t>
        <a:bodyPr/>
        <a:lstStyle/>
        <a:p>
          <a:r>
            <a:rPr lang="cs-CZ" sz="2600" b="1" dirty="0">
              <a:latin typeface="Amasis MT Pro" panose="02040504050005020304" pitchFamily="18" charset="-18"/>
            </a:rPr>
            <a:t>EXPERTNÍ METODA</a:t>
          </a:r>
        </a:p>
      </dgm:t>
    </dgm:pt>
    <dgm:pt modelId="{D620B3A9-0D27-4CEE-A29B-619465D37A1C}" type="parTrans" cxnId="{A91224E3-E98E-4876-96E9-D69CDD4BF7AB}">
      <dgm:prSet/>
      <dgm:spPr/>
      <dgm:t>
        <a:bodyPr/>
        <a:lstStyle/>
        <a:p>
          <a:endParaRPr lang="cs-CZ" sz="2600"/>
        </a:p>
      </dgm:t>
    </dgm:pt>
    <dgm:pt modelId="{9B63B5AF-C86A-4102-B1F6-A3B0B1FBE03C}" type="sibTrans" cxnId="{A91224E3-E98E-4876-96E9-D69CDD4BF7AB}">
      <dgm:prSet/>
      <dgm:spPr/>
      <dgm:t>
        <a:bodyPr/>
        <a:lstStyle/>
        <a:p>
          <a:endParaRPr lang="cs-CZ" sz="2600"/>
        </a:p>
      </dgm:t>
    </dgm:pt>
    <dgm:pt modelId="{E096332C-2F34-4B65-AD6C-94A0490AE0F9}">
      <dgm:prSet phldrT="[Text]" custT="1"/>
      <dgm:spPr/>
      <dgm:t>
        <a:bodyPr/>
        <a:lstStyle/>
        <a:p>
          <a:r>
            <a:rPr lang="cs-CZ" sz="2600" b="1" dirty="0">
              <a:latin typeface="Amasis MT Pro" panose="02040504050005020304" pitchFamily="18" charset="-18"/>
            </a:rPr>
            <a:t>BRAINSTORMING</a:t>
          </a:r>
        </a:p>
      </dgm:t>
    </dgm:pt>
    <dgm:pt modelId="{F8BD3865-A77B-4A9C-97F7-85F9DBD43A8E}" type="parTrans" cxnId="{BEE727C7-0444-4212-B781-73D28C3AFE53}">
      <dgm:prSet/>
      <dgm:spPr/>
      <dgm:t>
        <a:bodyPr/>
        <a:lstStyle/>
        <a:p>
          <a:endParaRPr lang="cs-CZ" sz="2600"/>
        </a:p>
      </dgm:t>
    </dgm:pt>
    <dgm:pt modelId="{97F0784C-5C95-4165-8731-07BB969C80A7}" type="sibTrans" cxnId="{BEE727C7-0444-4212-B781-73D28C3AFE53}">
      <dgm:prSet/>
      <dgm:spPr/>
      <dgm:t>
        <a:bodyPr/>
        <a:lstStyle/>
        <a:p>
          <a:endParaRPr lang="cs-CZ" sz="2600"/>
        </a:p>
      </dgm:t>
    </dgm:pt>
    <dgm:pt modelId="{84A889C9-C499-4BF6-905D-8A374F7E7DDC}">
      <dgm:prSet phldrT="[Text]" custT="1"/>
      <dgm:spPr/>
      <dgm:t>
        <a:bodyPr/>
        <a:lstStyle/>
        <a:p>
          <a:r>
            <a:rPr lang="cs-CZ" sz="2600" b="1" dirty="0">
              <a:latin typeface="Amasis MT Pro" panose="02040504050005020304" pitchFamily="18" charset="-18"/>
            </a:rPr>
            <a:t>DELFSKÁ METODA</a:t>
          </a:r>
        </a:p>
      </dgm:t>
    </dgm:pt>
    <dgm:pt modelId="{1D76DA74-EABD-4D0D-8DCF-F0D718809B24}" type="parTrans" cxnId="{D3202CBB-07D4-4516-871F-CD88B69F1DFA}">
      <dgm:prSet/>
      <dgm:spPr/>
      <dgm:t>
        <a:bodyPr/>
        <a:lstStyle/>
        <a:p>
          <a:endParaRPr lang="cs-CZ" sz="2600"/>
        </a:p>
      </dgm:t>
    </dgm:pt>
    <dgm:pt modelId="{3E02FF3D-3A23-4206-8AB6-8D3D0CDE901E}" type="sibTrans" cxnId="{D3202CBB-07D4-4516-871F-CD88B69F1DFA}">
      <dgm:prSet/>
      <dgm:spPr/>
      <dgm:t>
        <a:bodyPr/>
        <a:lstStyle/>
        <a:p>
          <a:endParaRPr lang="cs-CZ" sz="2600"/>
        </a:p>
      </dgm:t>
    </dgm:pt>
    <dgm:pt modelId="{93F66AC6-7684-40A4-B427-584735C86AC8}">
      <dgm:prSet phldrT="[Text]" custT="1"/>
      <dgm:spPr/>
      <dgm:t>
        <a:bodyPr/>
        <a:lstStyle/>
        <a:p>
          <a:r>
            <a:rPr lang="cs-CZ" sz="2600" b="1" dirty="0">
              <a:latin typeface="Amasis MT Pro" panose="02040504050005020304" pitchFamily="18" charset="-18"/>
            </a:rPr>
            <a:t>METODA SCÉNÁŘŮ</a:t>
          </a:r>
        </a:p>
      </dgm:t>
    </dgm:pt>
    <dgm:pt modelId="{D086F38B-F689-43EB-B966-7DC9745388A9}" type="parTrans" cxnId="{51B58C14-6D9A-4BFD-870F-9C54EF880771}">
      <dgm:prSet/>
      <dgm:spPr/>
      <dgm:t>
        <a:bodyPr/>
        <a:lstStyle/>
        <a:p>
          <a:endParaRPr lang="cs-CZ" sz="2600"/>
        </a:p>
      </dgm:t>
    </dgm:pt>
    <dgm:pt modelId="{4762B59B-D8C1-4EEB-A528-02E2CF4528A2}" type="sibTrans" cxnId="{51B58C14-6D9A-4BFD-870F-9C54EF880771}">
      <dgm:prSet/>
      <dgm:spPr/>
      <dgm:t>
        <a:bodyPr/>
        <a:lstStyle/>
        <a:p>
          <a:endParaRPr lang="cs-CZ" sz="2600"/>
        </a:p>
      </dgm:t>
    </dgm:pt>
    <dgm:pt modelId="{69C4882C-902B-46ED-8330-E69EA8FEB8A5}">
      <dgm:prSet phldrT="[Text]" custT="1"/>
      <dgm:spPr/>
      <dgm:t>
        <a:bodyPr/>
        <a:lstStyle/>
        <a:p>
          <a:r>
            <a:rPr lang="cs-CZ" sz="2600" b="1" dirty="0">
              <a:latin typeface="Amasis MT Pro" panose="02040504050005020304" pitchFamily="18" charset="-18"/>
            </a:rPr>
            <a:t>METODA REGRESNÍ A KORELAČNÍ ANALÝZY</a:t>
          </a:r>
        </a:p>
      </dgm:t>
    </dgm:pt>
    <dgm:pt modelId="{0E214B5D-DD37-4D7F-A103-6756AF281151}" type="parTrans" cxnId="{C40436A5-1527-4A02-AAFA-DA32225592E2}">
      <dgm:prSet/>
      <dgm:spPr/>
      <dgm:t>
        <a:bodyPr/>
        <a:lstStyle/>
        <a:p>
          <a:endParaRPr lang="cs-CZ" sz="2600"/>
        </a:p>
      </dgm:t>
    </dgm:pt>
    <dgm:pt modelId="{D43142A5-514A-42B2-A71B-5CC6D5986D5E}" type="sibTrans" cxnId="{C40436A5-1527-4A02-AAFA-DA32225592E2}">
      <dgm:prSet/>
      <dgm:spPr/>
      <dgm:t>
        <a:bodyPr/>
        <a:lstStyle/>
        <a:p>
          <a:endParaRPr lang="cs-CZ" sz="2600"/>
        </a:p>
      </dgm:t>
    </dgm:pt>
    <dgm:pt modelId="{AFEDF5B8-D2B1-4598-A3BD-6F6CA574E460}">
      <dgm:prSet phldrT="[Text]" custT="1"/>
      <dgm:spPr/>
      <dgm:t>
        <a:bodyPr/>
        <a:lstStyle/>
        <a:p>
          <a:r>
            <a:rPr lang="cs-CZ" sz="2600" b="1" dirty="0">
              <a:latin typeface="Amasis MT Pro" panose="02040504050005020304" pitchFamily="18" charset="-18"/>
            </a:rPr>
            <a:t>METODA EKONOMICKÝCH UKAZATELŮ</a:t>
          </a:r>
        </a:p>
      </dgm:t>
    </dgm:pt>
    <dgm:pt modelId="{AF28163A-9CC7-4ACA-8244-D006F338C5E9}" type="parTrans" cxnId="{8C7913A4-E217-4AD0-A976-5237381AAF8B}">
      <dgm:prSet/>
      <dgm:spPr/>
      <dgm:t>
        <a:bodyPr/>
        <a:lstStyle/>
        <a:p>
          <a:endParaRPr lang="cs-CZ" sz="2600"/>
        </a:p>
      </dgm:t>
    </dgm:pt>
    <dgm:pt modelId="{EABE5CE2-E3A1-4880-9CB0-43340DDB82DE}" type="sibTrans" cxnId="{8C7913A4-E217-4AD0-A976-5237381AAF8B}">
      <dgm:prSet/>
      <dgm:spPr/>
      <dgm:t>
        <a:bodyPr/>
        <a:lstStyle/>
        <a:p>
          <a:endParaRPr lang="cs-CZ" sz="2600"/>
        </a:p>
      </dgm:t>
    </dgm:pt>
    <dgm:pt modelId="{87BC0E91-94D9-4FBA-BF25-B199D1B65FD2}">
      <dgm:prSet phldrT="[Text]" custT="1"/>
      <dgm:spPr/>
      <dgm:t>
        <a:bodyPr/>
        <a:lstStyle/>
        <a:p>
          <a:r>
            <a:rPr lang="cs-CZ" sz="2600" b="1" dirty="0">
              <a:latin typeface="Amasis MT Pro" panose="02040504050005020304" pitchFamily="18" charset="-18"/>
            </a:rPr>
            <a:t>METODA TECHNICKÉ ANALÝZY</a:t>
          </a:r>
        </a:p>
      </dgm:t>
    </dgm:pt>
    <dgm:pt modelId="{BD770DCC-9BD0-4515-BB27-907DD1ED0DC1}" type="parTrans" cxnId="{F7CFA5D1-45F8-4062-91B2-B9773D514F68}">
      <dgm:prSet/>
      <dgm:spPr/>
      <dgm:t>
        <a:bodyPr/>
        <a:lstStyle/>
        <a:p>
          <a:endParaRPr lang="cs-CZ" sz="2600"/>
        </a:p>
      </dgm:t>
    </dgm:pt>
    <dgm:pt modelId="{5309E360-7378-4928-962E-C5844D37B481}" type="sibTrans" cxnId="{F7CFA5D1-45F8-4062-91B2-B9773D514F68}">
      <dgm:prSet/>
      <dgm:spPr/>
      <dgm:t>
        <a:bodyPr/>
        <a:lstStyle/>
        <a:p>
          <a:endParaRPr lang="cs-CZ" sz="2600"/>
        </a:p>
      </dgm:t>
    </dgm:pt>
    <dgm:pt modelId="{4352B7D2-56A7-4467-A092-134219975019}">
      <dgm:prSet phldrT="[Text]" custT="1"/>
      <dgm:spPr/>
      <dgm:t>
        <a:bodyPr/>
        <a:lstStyle/>
        <a:p>
          <a:r>
            <a:rPr lang="cs-CZ" sz="2600" b="1" dirty="0">
              <a:latin typeface="Amasis MT Pro" panose="02040504050005020304" pitchFamily="18" charset="-18"/>
            </a:rPr>
            <a:t>MATEMATICKÉ MODELOVÁNÍ</a:t>
          </a:r>
        </a:p>
      </dgm:t>
    </dgm:pt>
    <dgm:pt modelId="{29CDDFE9-C99B-4907-829C-C57B672F26B7}" type="parTrans" cxnId="{C9172ABC-AA56-4892-8D0C-9168DAFB967E}">
      <dgm:prSet/>
      <dgm:spPr/>
      <dgm:t>
        <a:bodyPr/>
        <a:lstStyle/>
        <a:p>
          <a:endParaRPr lang="cs-CZ" sz="2600"/>
        </a:p>
      </dgm:t>
    </dgm:pt>
    <dgm:pt modelId="{135409D6-9635-402B-BDF4-2F80C527DBC4}" type="sibTrans" cxnId="{C9172ABC-AA56-4892-8D0C-9168DAFB967E}">
      <dgm:prSet/>
      <dgm:spPr/>
      <dgm:t>
        <a:bodyPr/>
        <a:lstStyle/>
        <a:p>
          <a:endParaRPr lang="cs-CZ" sz="2600"/>
        </a:p>
      </dgm:t>
    </dgm:pt>
    <dgm:pt modelId="{3CBE0ABA-4486-43E6-A787-CBC314224B63}">
      <dgm:prSet phldrT="[Text]" custT="1"/>
      <dgm:spPr/>
      <dgm:t>
        <a:bodyPr/>
        <a:lstStyle/>
        <a:p>
          <a:r>
            <a:rPr lang="cs-CZ" sz="2600" b="1" dirty="0">
              <a:latin typeface="Amasis MT Pro" panose="02040504050005020304" pitchFamily="18" charset="-18"/>
            </a:rPr>
            <a:t>OPERAČNÍ VÝZKUM</a:t>
          </a:r>
        </a:p>
      </dgm:t>
    </dgm:pt>
    <dgm:pt modelId="{EA9614A1-8CA0-4AE3-AE49-780E528B857C}" type="parTrans" cxnId="{BE42F53C-6235-48BE-9273-ABFD40D8060C}">
      <dgm:prSet/>
      <dgm:spPr/>
      <dgm:t>
        <a:bodyPr/>
        <a:lstStyle/>
        <a:p>
          <a:endParaRPr lang="cs-CZ" sz="2600"/>
        </a:p>
      </dgm:t>
    </dgm:pt>
    <dgm:pt modelId="{CC4ECA6F-7FA6-45B2-8C94-295CA1766567}" type="sibTrans" cxnId="{BE42F53C-6235-48BE-9273-ABFD40D8060C}">
      <dgm:prSet/>
      <dgm:spPr/>
      <dgm:t>
        <a:bodyPr/>
        <a:lstStyle/>
        <a:p>
          <a:endParaRPr lang="cs-CZ" sz="2600"/>
        </a:p>
      </dgm:t>
    </dgm:pt>
    <dgm:pt modelId="{FCEE5B32-F8C9-4534-B023-1DC53D19E669}">
      <dgm:prSet phldrT="[Text]" custT="1"/>
      <dgm:spPr/>
      <dgm:t>
        <a:bodyPr/>
        <a:lstStyle/>
        <a:p>
          <a:r>
            <a:rPr lang="cs-CZ" sz="2600" b="1" dirty="0">
              <a:latin typeface="Amasis MT Pro" panose="02040504050005020304" pitchFamily="18" charset="-18"/>
            </a:rPr>
            <a:t>PROGRAMOVÉ PROGNÓZOVÁNÍ</a:t>
          </a:r>
        </a:p>
      </dgm:t>
    </dgm:pt>
    <dgm:pt modelId="{4FB58708-76E3-49EE-89AB-9148479D4827}" type="parTrans" cxnId="{85DF23AD-4BCC-418C-B4BA-8ECD49334F58}">
      <dgm:prSet/>
      <dgm:spPr/>
      <dgm:t>
        <a:bodyPr/>
        <a:lstStyle/>
        <a:p>
          <a:endParaRPr lang="cs-CZ" sz="2600"/>
        </a:p>
      </dgm:t>
    </dgm:pt>
    <dgm:pt modelId="{7B3642C8-716D-42F7-9B8C-F26FE96982F9}" type="sibTrans" cxnId="{85DF23AD-4BCC-418C-B4BA-8ECD49334F58}">
      <dgm:prSet/>
      <dgm:spPr/>
      <dgm:t>
        <a:bodyPr/>
        <a:lstStyle/>
        <a:p>
          <a:endParaRPr lang="cs-CZ" sz="2600"/>
        </a:p>
      </dgm:t>
    </dgm:pt>
    <dgm:pt modelId="{C1CB7186-09A3-4F8C-9592-C300544186CA}" type="pres">
      <dgm:prSet presAssocID="{C86DB4E3-070E-4C02-ADEC-06A5915A8F61}" presName="linear" presStyleCnt="0">
        <dgm:presLayoutVars>
          <dgm:dir/>
          <dgm:animLvl val="lvl"/>
          <dgm:resizeHandles val="exact"/>
        </dgm:presLayoutVars>
      </dgm:prSet>
      <dgm:spPr/>
    </dgm:pt>
    <dgm:pt modelId="{CEEBB55F-EED9-47CA-A89B-7CF0F5D6763D}" type="pres">
      <dgm:prSet presAssocID="{89266AA5-03ED-4111-B0D4-59D0023A1708}" presName="parentLin" presStyleCnt="0"/>
      <dgm:spPr/>
    </dgm:pt>
    <dgm:pt modelId="{6628C17F-D6D6-4FD3-A8A2-C4FAECE6665A}" type="pres">
      <dgm:prSet presAssocID="{89266AA5-03ED-4111-B0D4-59D0023A1708}" presName="parentLeftMargin" presStyleLbl="node1" presStyleIdx="0" presStyleCnt="11"/>
      <dgm:spPr/>
    </dgm:pt>
    <dgm:pt modelId="{7920EC42-54B4-4F6B-B0A6-3BDB5970C3DE}" type="pres">
      <dgm:prSet presAssocID="{89266AA5-03ED-4111-B0D4-59D0023A1708}" presName="parentText" presStyleLbl="node1" presStyleIdx="0" presStyleCnt="11" custLinFactNeighborX="-57692" custLinFactNeighborY="-2942">
        <dgm:presLayoutVars>
          <dgm:chMax val="0"/>
          <dgm:bulletEnabled val="1"/>
        </dgm:presLayoutVars>
      </dgm:prSet>
      <dgm:spPr/>
    </dgm:pt>
    <dgm:pt modelId="{A1F9EDD6-1BDF-4A50-A089-CEDFBB9AD8DA}" type="pres">
      <dgm:prSet presAssocID="{89266AA5-03ED-4111-B0D4-59D0023A1708}" presName="negativeSpace" presStyleCnt="0"/>
      <dgm:spPr/>
    </dgm:pt>
    <dgm:pt modelId="{86383162-7309-4AAF-94E9-A7C0E78277F8}" type="pres">
      <dgm:prSet presAssocID="{89266AA5-03ED-4111-B0D4-59D0023A1708}" presName="childText" presStyleLbl="conFgAcc1" presStyleIdx="0" presStyleCnt="11" custScaleX="76469" custLinFactNeighborX="358">
        <dgm:presLayoutVars>
          <dgm:bulletEnabled val="1"/>
        </dgm:presLayoutVars>
      </dgm:prSet>
      <dgm:spPr>
        <a:ln w="12700">
          <a:solidFill>
            <a:schemeClr val="tx1"/>
          </a:solidFill>
        </a:ln>
      </dgm:spPr>
    </dgm:pt>
    <dgm:pt modelId="{E8DDFD83-CC67-4C3B-9D10-E15100E443AA}" type="pres">
      <dgm:prSet presAssocID="{BA688BB0-337F-4154-93B0-3ACF9E2BE6D8}" presName="spaceBetweenRectangles" presStyleCnt="0"/>
      <dgm:spPr/>
    </dgm:pt>
    <dgm:pt modelId="{793D88EE-D6F0-48BD-A600-4264C58F0179}" type="pres">
      <dgm:prSet presAssocID="{F7A1D676-F763-40FF-85FA-1679999BD745}" presName="parentLin" presStyleCnt="0"/>
      <dgm:spPr/>
    </dgm:pt>
    <dgm:pt modelId="{7A533AE2-394F-4E40-BFAC-2B4F66B1A3C2}" type="pres">
      <dgm:prSet presAssocID="{F7A1D676-F763-40FF-85FA-1679999BD745}" presName="parentLeftMargin" presStyleLbl="node1" presStyleIdx="0" presStyleCnt="11"/>
      <dgm:spPr/>
    </dgm:pt>
    <dgm:pt modelId="{AF255DB7-403A-41FC-8DE4-529B3FB6EA0D}" type="pres">
      <dgm:prSet presAssocID="{F7A1D676-F763-40FF-85FA-1679999BD745}" presName="parentText" presStyleLbl="node1" presStyleIdx="1" presStyleCnt="11" custLinFactNeighborX="-57692" custLinFactNeighborY="-2942">
        <dgm:presLayoutVars>
          <dgm:chMax val="0"/>
          <dgm:bulletEnabled val="1"/>
        </dgm:presLayoutVars>
      </dgm:prSet>
      <dgm:spPr/>
    </dgm:pt>
    <dgm:pt modelId="{0421A00C-66A4-4670-969E-4F2F351676C8}" type="pres">
      <dgm:prSet presAssocID="{F7A1D676-F763-40FF-85FA-1679999BD745}" presName="negativeSpace" presStyleCnt="0"/>
      <dgm:spPr/>
    </dgm:pt>
    <dgm:pt modelId="{E9617AFA-767D-4995-8C90-042EA271536F}" type="pres">
      <dgm:prSet presAssocID="{F7A1D676-F763-40FF-85FA-1679999BD745}" presName="childText" presStyleLbl="conFgAcc1" presStyleIdx="1" presStyleCnt="11" custScaleX="76469" custLinFactNeighborX="358">
        <dgm:presLayoutVars>
          <dgm:bulletEnabled val="1"/>
        </dgm:presLayoutVars>
      </dgm:prSet>
      <dgm:spPr>
        <a:ln w="12700">
          <a:solidFill>
            <a:schemeClr val="tx1"/>
          </a:solidFill>
        </a:ln>
      </dgm:spPr>
    </dgm:pt>
    <dgm:pt modelId="{BB9C5274-E1B4-45F3-948A-5CD78BADE5FB}" type="pres">
      <dgm:prSet presAssocID="{9B63B5AF-C86A-4102-B1F6-A3B0B1FBE03C}" presName="spaceBetweenRectangles" presStyleCnt="0"/>
      <dgm:spPr/>
    </dgm:pt>
    <dgm:pt modelId="{63CDE44B-61E4-4FE1-B062-A3AD147D5D29}" type="pres">
      <dgm:prSet presAssocID="{E096332C-2F34-4B65-AD6C-94A0490AE0F9}" presName="parentLin" presStyleCnt="0"/>
      <dgm:spPr/>
    </dgm:pt>
    <dgm:pt modelId="{0B5B9342-F704-4907-916D-A8BAA5DE35F6}" type="pres">
      <dgm:prSet presAssocID="{E096332C-2F34-4B65-AD6C-94A0490AE0F9}" presName="parentLeftMargin" presStyleLbl="node1" presStyleIdx="1" presStyleCnt="11"/>
      <dgm:spPr/>
    </dgm:pt>
    <dgm:pt modelId="{3A674A20-4A9F-4714-9EE6-0FEB0861A768}" type="pres">
      <dgm:prSet presAssocID="{E096332C-2F34-4B65-AD6C-94A0490AE0F9}" presName="parentText" presStyleLbl="node1" presStyleIdx="2" presStyleCnt="11" custLinFactNeighborX="-57692" custLinFactNeighborY="-2942">
        <dgm:presLayoutVars>
          <dgm:chMax val="0"/>
          <dgm:bulletEnabled val="1"/>
        </dgm:presLayoutVars>
      </dgm:prSet>
      <dgm:spPr/>
    </dgm:pt>
    <dgm:pt modelId="{0DD4736A-C131-4B84-8387-611A84F93154}" type="pres">
      <dgm:prSet presAssocID="{E096332C-2F34-4B65-AD6C-94A0490AE0F9}" presName="negativeSpace" presStyleCnt="0"/>
      <dgm:spPr/>
    </dgm:pt>
    <dgm:pt modelId="{E9B3459C-0D75-4673-8896-25FA7BBC17AB}" type="pres">
      <dgm:prSet presAssocID="{E096332C-2F34-4B65-AD6C-94A0490AE0F9}" presName="childText" presStyleLbl="conFgAcc1" presStyleIdx="2" presStyleCnt="11" custScaleX="76469" custLinFactNeighborX="358">
        <dgm:presLayoutVars>
          <dgm:bulletEnabled val="1"/>
        </dgm:presLayoutVars>
      </dgm:prSet>
      <dgm:spPr>
        <a:ln w="12700">
          <a:solidFill>
            <a:schemeClr val="tx1"/>
          </a:solidFill>
        </a:ln>
      </dgm:spPr>
    </dgm:pt>
    <dgm:pt modelId="{8368FBAC-F2C5-411A-8D9A-DF495BE311E6}" type="pres">
      <dgm:prSet presAssocID="{97F0784C-5C95-4165-8731-07BB969C80A7}" presName="spaceBetweenRectangles" presStyleCnt="0"/>
      <dgm:spPr/>
    </dgm:pt>
    <dgm:pt modelId="{1BF70E98-99F5-4C99-8125-8F5B9BF5C65D}" type="pres">
      <dgm:prSet presAssocID="{84A889C9-C499-4BF6-905D-8A374F7E7DDC}" presName="parentLin" presStyleCnt="0"/>
      <dgm:spPr/>
    </dgm:pt>
    <dgm:pt modelId="{4FBFF1C2-72A2-43CC-BBFD-DECA784E3163}" type="pres">
      <dgm:prSet presAssocID="{84A889C9-C499-4BF6-905D-8A374F7E7DDC}" presName="parentLeftMargin" presStyleLbl="node1" presStyleIdx="2" presStyleCnt="11"/>
      <dgm:spPr/>
    </dgm:pt>
    <dgm:pt modelId="{B60A047B-8935-46D0-9A7B-562C193426BE}" type="pres">
      <dgm:prSet presAssocID="{84A889C9-C499-4BF6-905D-8A374F7E7DDC}" presName="parentText" presStyleLbl="node1" presStyleIdx="3" presStyleCnt="11" custLinFactNeighborX="-57692" custLinFactNeighborY="-2942">
        <dgm:presLayoutVars>
          <dgm:chMax val="0"/>
          <dgm:bulletEnabled val="1"/>
        </dgm:presLayoutVars>
      </dgm:prSet>
      <dgm:spPr/>
    </dgm:pt>
    <dgm:pt modelId="{AD1F06A1-FD27-478F-A899-6EB6CB08A5A6}" type="pres">
      <dgm:prSet presAssocID="{84A889C9-C499-4BF6-905D-8A374F7E7DDC}" presName="negativeSpace" presStyleCnt="0"/>
      <dgm:spPr/>
    </dgm:pt>
    <dgm:pt modelId="{3F4E74CC-AB0C-4C0C-8E9A-6D958C885E2E}" type="pres">
      <dgm:prSet presAssocID="{84A889C9-C499-4BF6-905D-8A374F7E7DDC}" presName="childText" presStyleLbl="conFgAcc1" presStyleIdx="3" presStyleCnt="11" custScaleX="76469" custLinFactNeighborX="358">
        <dgm:presLayoutVars>
          <dgm:bulletEnabled val="1"/>
        </dgm:presLayoutVars>
      </dgm:prSet>
      <dgm:spPr>
        <a:ln w="12700">
          <a:solidFill>
            <a:schemeClr val="tx1"/>
          </a:solidFill>
        </a:ln>
      </dgm:spPr>
    </dgm:pt>
    <dgm:pt modelId="{9A664C21-A4B9-4D78-90AC-C37F7E34F3A4}" type="pres">
      <dgm:prSet presAssocID="{3E02FF3D-3A23-4206-8AB6-8D3D0CDE901E}" presName="spaceBetweenRectangles" presStyleCnt="0"/>
      <dgm:spPr/>
    </dgm:pt>
    <dgm:pt modelId="{0BF846C1-E7FE-41FB-9C06-F1AE56C9790F}" type="pres">
      <dgm:prSet presAssocID="{93F66AC6-7684-40A4-B427-584735C86AC8}" presName="parentLin" presStyleCnt="0"/>
      <dgm:spPr/>
    </dgm:pt>
    <dgm:pt modelId="{E53F28C8-7B62-4F3B-9380-317273FDF66F}" type="pres">
      <dgm:prSet presAssocID="{93F66AC6-7684-40A4-B427-584735C86AC8}" presName="parentLeftMargin" presStyleLbl="node1" presStyleIdx="3" presStyleCnt="11"/>
      <dgm:spPr/>
    </dgm:pt>
    <dgm:pt modelId="{D34D44A9-1D21-4C97-94AC-7039D0444B99}" type="pres">
      <dgm:prSet presAssocID="{93F66AC6-7684-40A4-B427-584735C86AC8}" presName="parentText" presStyleLbl="node1" presStyleIdx="4" presStyleCnt="11" custLinFactNeighborX="-57692" custLinFactNeighborY="-2942">
        <dgm:presLayoutVars>
          <dgm:chMax val="0"/>
          <dgm:bulletEnabled val="1"/>
        </dgm:presLayoutVars>
      </dgm:prSet>
      <dgm:spPr/>
    </dgm:pt>
    <dgm:pt modelId="{53376123-26F3-4A10-947A-93C1FB9B6ADE}" type="pres">
      <dgm:prSet presAssocID="{93F66AC6-7684-40A4-B427-584735C86AC8}" presName="negativeSpace" presStyleCnt="0"/>
      <dgm:spPr/>
    </dgm:pt>
    <dgm:pt modelId="{E209BE0F-2B35-4E9D-8237-26A1C8EEC5E7}" type="pres">
      <dgm:prSet presAssocID="{93F66AC6-7684-40A4-B427-584735C86AC8}" presName="childText" presStyleLbl="conFgAcc1" presStyleIdx="4" presStyleCnt="11" custScaleX="76469" custLinFactNeighborX="358">
        <dgm:presLayoutVars>
          <dgm:bulletEnabled val="1"/>
        </dgm:presLayoutVars>
      </dgm:prSet>
      <dgm:spPr>
        <a:ln w="12700">
          <a:solidFill>
            <a:schemeClr val="tx1"/>
          </a:solidFill>
        </a:ln>
      </dgm:spPr>
    </dgm:pt>
    <dgm:pt modelId="{50B885DB-F42C-4B00-A62F-053EB8A28607}" type="pres">
      <dgm:prSet presAssocID="{4762B59B-D8C1-4EEB-A528-02E2CF4528A2}" presName="spaceBetweenRectangles" presStyleCnt="0"/>
      <dgm:spPr/>
    </dgm:pt>
    <dgm:pt modelId="{C01E0D82-F39D-4577-87A9-A859B8589383}" type="pres">
      <dgm:prSet presAssocID="{69C4882C-902B-46ED-8330-E69EA8FEB8A5}" presName="parentLin" presStyleCnt="0"/>
      <dgm:spPr/>
    </dgm:pt>
    <dgm:pt modelId="{A531B12D-2E02-4594-8901-D7C2B5374B50}" type="pres">
      <dgm:prSet presAssocID="{69C4882C-902B-46ED-8330-E69EA8FEB8A5}" presName="parentLeftMargin" presStyleLbl="node1" presStyleIdx="4" presStyleCnt="11"/>
      <dgm:spPr/>
    </dgm:pt>
    <dgm:pt modelId="{449D46B6-D22D-41F9-BFA1-8B29EA45E902}" type="pres">
      <dgm:prSet presAssocID="{69C4882C-902B-46ED-8330-E69EA8FEB8A5}" presName="parentText" presStyleLbl="node1" presStyleIdx="5" presStyleCnt="11" custLinFactNeighborX="-57692" custLinFactNeighborY="-2942">
        <dgm:presLayoutVars>
          <dgm:chMax val="0"/>
          <dgm:bulletEnabled val="1"/>
        </dgm:presLayoutVars>
      </dgm:prSet>
      <dgm:spPr/>
    </dgm:pt>
    <dgm:pt modelId="{F968B0B8-C962-4897-8B3A-A6F821E5915A}" type="pres">
      <dgm:prSet presAssocID="{69C4882C-902B-46ED-8330-E69EA8FEB8A5}" presName="negativeSpace" presStyleCnt="0"/>
      <dgm:spPr/>
    </dgm:pt>
    <dgm:pt modelId="{9737795A-4228-48C4-917C-E6BE76B92308}" type="pres">
      <dgm:prSet presAssocID="{69C4882C-902B-46ED-8330-E69EA8FEB8A5}" presName="childText" presStyleLbl="conFgAcc1" presStyleIdx="5" presStyleCnt="11" custScaleX="76469" custLinFactNeighborX="358">
        <dgm:presLayoutVars>
          <dgm:bulletEnabled val="1"/>
        </dgm:presLayoutVars>
      </dgm:prSet>
      <dgm:spPr>
        <a:ln w="12700">
          <a:solidFill>
            <a:schemeClr val="tx1"/>
          </a:solidFill>
        </a:ln>
      </dgm:spPr>
    </dgm:pt>
    <dgm:pt modelId="{03398F9E-9853-4A4A-B690-FA44CFF3CCB3}" type="pres">
      <dgm:prSet presAssocID="{D43142A5-514A-42B2-A71B-5CC6D5986D5E}" presName="spaceBetweenRectangles" presStyleCnt="0"/>
      <dgm:spPr/>
    </dgm:pt>
    <dgm:pt modelId="{20748A19-CB1D-4F70-B384-059C2D052B4C}" type="pres">
      <dgm:prSet presAssocID="{AFEDF5B8-D2B1-4598-A3BD-6F6CA574E460}" presName="parentLin" presStyleCnt="0"/>
      <dgm:spPr/>
    </dgm:pt>
    <dgm:pt modelId="{32E16FEA-F17E-40BF-923A-146C6D608786}" type="pres">
      <dgm:prSet presAssocID="{AFEDF5B8-D2B1-4598-A3BD-6F6CA574E460}" presName="parentLeftMargin" presStyleLbl="node1" presStyleIdx="5" presStyleCnt="11"/>
      <dgm:spPr/>
    </dgm:pt>
    <dgm:pt modelId="{4E0CAFB4-CFD1-4A08-8178-954697733351}" type="pres">
      <dgm:prSet presAssocID="{AFEDF5B8-D2B1-4598-A3BD-6F6CA574E460}" presName="parentText" presStyleLbl="node1" presStyleIdx="6" presStyleCnt="11" custLinFactNeighborX="-57692" custLinFactNeighborY="-2942">
        <dgm:presLayoutVars>
          <dgm:chMax val="0"/>
          <dgm:bulletEnabled val="1"/>
        </dgm:presLayoutVars>
      </dgm:prSet>
      <dgm:spPr/>
    </dgm:pt>
    <dgm:pt modelId="{91087ACD-8C85-4E9E-997E-7D83B215C016}" type="pres">
      <dgm:prSet presAssocID="{AFEDF5B8-D2B1-4598-A3BD-6F6CA574E460}" presName="negativeSpace" presStyleCnt="0"/>
      <dgm:spPr/>
    </dgm:pt>
    <dgm:pt modelId="{9DD5138B-230E-4F32-8FEB-EED0E9219A37}" type="pres">
      <dgm:prSet presAssocID="{AFEDF5B8-D2B1-4598-A3BD-6F6CA574E460}" presName="childText" presStyleLbl="conFgAcc1" presStyleIdx="6" presStyleCnt="11" custScaleX="76469" custLinFactNeighborX="358">
        <dgm:presLayoutVars>
          <dgm:bulletEnabled val="1"/>
        </dgm:presLayoutVars>
      </dgm:prSet>
      <dgm:spPr>
        <a:ln w="12700">
          <a:solidFill>
            <a:schemeClr val="tx1"/>
          </a:solidFill>
        </a:ln>
      </dgm:spPr>
    </dgm:pt>
    <dgm:pt modelId="{B682BBF8-CCF4-42FB-A770-7B3AB4CF7345}" type="pres">
      <dgm:prSet presAssocID="{EABE5CE2-E3A1-4880-9CB0-43340DDB82DE}" presName="spaceBetweenRectangles" presStyleCnt="0"/>
      <dgm:spPr/>
    </dgm:pt>
    <dgm:pt modelId="{43C1BB56-1AD7-4726-8F3C-2236FB170C92}" type="pres">
      <dgm:prSet presAssocID="{87BC0E91-94D9-4FBA-BF25-B199D1B65FD2}" presName="parentLin" presStyleCnt="0"/>
      <dgm:spPr/>
    </dgm:pt>
    <dgm:pt modelId="{8045CCBB-5878-4847-8AB8-169DF40897F4}" type="pres">
      <dgm:prSet presAssocID="{87BC0E91-94D9-4FBA-BF25-B199D1B65FD2}" presName="parentLeftMargin" presStyleLbl="node1" presStyleIdx="6" presStyleCnt="11"/>
      <dgm:spPr/>
    </dgm:pt>
    <dgm:pt modelId="{422FF0FB-0E66-401E-8BA7-873E940EF1E6}" type="pres">
      <dgm:prSet presAssocID="{87BC0E91-94D9-4FBA-BF25-B199D1B65FD2}" presName="parentText" presStyleLbl="node1" presStyleIdx="7" presStyleCnt="11" custLinFactNeighborX="-57692" custLinFactNeighborY="-2942">
        <dgm:presLayoutVars>
          <dgm:chMax val="0"/>
          <dgm:bulletEnabled val="1"/>
        </dgm:presLayoutVars>
      </dgm:prSet>
      <dgm:spPr/>
    </dgm:pt>
    <dgm:pt modelId="{FD9573F2-7D73-47D1-85FD-4BCDD3ED0F33}" type="pres">
      <dgm:prSet presAssocID="{87BC0E91-94D9-4FBA-BF25-B199D1B65FD2}" presName="negativeSpace" presStyleCnt="0"/>
      <dgm:spPr/>
    </dgm:pt>
    <dgm:pt modelId="{18EF1276-F6D7-4191-A75F-CF390D195C79}" type="pres">
      <dgm:prSet presAssocID="{87BC0E91-94D9-4FBA-BF25-B199D1B65FD2}" presName="childText" presStyleLbl="conFgAcc1" presStyleIdx="7" presStyleCnt="11" custScaleX="76469" custLinFactNeighborX="358">
        <dgm:presLayoutVars>
          <dgm:bulletEnabled val="1"/>
        </dgm:presLayoutVars>
      </dgm:prSet>
      <dgm:spPr>
        <a:ln w="12700">
          <a:solidFill>
            <a:schemeClr val="tx1"/>
          </a:solidFill>
        </a:ln>
      </dgm:spPr>
    </dgm:pt>
    <dgm:pt modelId="{49ACC149-996E-4AF0-A491-2E77A870C3F7}" type="pres">
      <dgm:prSet presAssocID="{5309E360-7378-4928-962E-C5844D37B481}" presName="spaceBetweenRectangles" presStyleCnt="0"/>
      <dgm:spPr/>
    </dgm:pt>
    <dgm:pt modelId="{5AB6CE4F-9377-4D6D-B3B4-579B1F6B399F}" type="pres">
      <dgm:prSet presAssocID="{4352B7D2-56A7-4467-A092-134219975019}" presName="parentLin" presStyleCnt="0"/>
      <dgm:spPr/>
    </dgm:pt>
    <dgm:pt modelId="{1E3BB40B-00C1-47E8-8E5F-33ABCA839950}" type="pres">
      <dgm:prSet presAssocID="{4352B7D2-56A7-4467-A092-134219975019}" presName="parentLeftMargin" presStyleLbl="node1" presStyleIdx="7" presStyleCnt="11"/>
      <dgm:spPr/>
    </dgm:pt>
    <dgm:pt modelId="{10A2F657-B4E1-4130-8BEF-8F0F8BAB02EA}" type="pres">
      <dgm:prSet presAssocID="{4352B7D2-56A7-4467-A092-134219975019}" presName="parentText" presStyleLbl="node1" presStyleIdx="8" presStyleCnt="11" custLinFactNeighborX="-57692" custLinFactNeighborY="-2942">
        <dgm:presLayoutVars>
          <dgm:chMax val="0"/>
          <dgm:bulletEnabled val="1"/>
        </dgm:presLayoutVars>
      </dgm:prSet>
      <dgm:spPr/>
    </dgm:pt>
    <dgm:pt modelId="{3CA59BBC-26D4-492D-9FA5-4D7E4E821E91}" type="pres">
      <dgm:prSet presAssocID="{4352B7D2-56A7-4467-A092-134219975019}" presName="negativeSpace" presStyleCnt="0"/>
      <dgm:spPr/>
    </dgm:pt>
    <dgm:pt modelId="{1CB058EE-9BC3-42BC-9A59-C97D309097A3}" type="pres">
      <dgm:prSet presAssocID="{4352B7D2-56A7-4467-A092-134219975019}" presName="childText" presStyleLbl="conFgAcc1" presStyleIdx="8" presStyleCnt="11" custScaleX="76469">
        <dgm:presLayoutVars>
          <dgm:bulletEnabled val="1"/>
        </dgm:presLayoutVars>
      </dgm:prSet>
      <dgm:spPr>
        <a:ln w="12700">
          <a:solidFill>
            <a:schemeClr val="tx1"/>
          </a:solidFill>
        </a:ln>
      </dgm:spPr>
    </dgm:pt>
    <dgm:pt modelId="{BB6B4BA0-22C9-495C-9367-834ABAA1D554}" type="pres">
      <dgm:prSet presAssocID="{135409D6-9635-402B-BDF4-2F80C527DBC4}" presName="spaceBetweenRectangles" presStyleCnt="0"/>
      <dgm:spPr/>
    </dgm:pt>
    <dgm:pt modelId="{70941903-A878-4A9E-8620-D1C04FCC7673}" type="pres">
      <dgm:prSet presAssocID="{3CBE0ABA-4486-43E6-A787-CBC314224B63}" presName="parentLin" presStyleCnt="0"/>
      <dgm:spPr/>
    </dgm:pt>
    <dgm:pt modelId="{AB896E50-625B-42B8-8895-7941BB4660BE}" type="pres">
      <dgm:prSet presAssocID="{3CBE0ABA-4486-43E6-A787-CBC314224B63}" presName="parentLeftMargin" presStyleLbl="node1" presStyleIdx="8" presStyleCnt="11"/>
      <dgm:spPr/>
    </dgm:pt>
    <dgm:pt modelId="{55F7DE45-59AB-40E0-938B-8E8C4B666BF7}" type="pres">
      <dgm:prSet presAssocID="{3CBE0ABA-4486-43E6-A787-CBC314224B63}" presName="parentText" presStyleLbl="node1" presStyleIdx="9" presStyleCnt="11" custLinFactNeighborX="-57692" custLinFactNeighborY="-2942">
        <dgm:presLayoutVars>
          <dgm:chMax val="0"/>
          <dgm:bulletEnabled val="1"/>
        </dgm:presLayoutVars>
      </dgm:prSet>
      <dgm:spPr/>
    </dgm:pt>
    <dgm:pt modelId="{BE2FEB4F-35D4-48F4-848E-8F9CD611EB76}" type="pres">
      <dgm:prSet presAssocID="{3CBE0ABA-4486-43E6-A787-CBC314224B63}" presName="negativeSpace" presStyleCnt="0"/>
      <dgm:spPr/>
    </dgm:pt>
    <dgm:pt modelId="{73298E50-B88B-41A4-9B82-77970D31EFF8}" type="pres">
      <dgm:prSet presAssocID="{3CBE0ABA-4486-43E6-A787-CBC314224B63}" presName="childText" presStyleLbl="conFgAcc1" presStyleIdx="9" presStyleCnt="11" custScaleX="76469">
        <dgm:presLayoutVars>
          <dgm:bulletEnabled val="1"/>
        </dgm:presLayoutVars>
      </dgm:prSet>
      <dgm:spPr>
        <a:ln w="12700">
          <a:solidFill>
            <a:schemeClr val="tx1"/>
          </a:solidFill>
        </a:ln>
      </dgm:spPr>
    </dgm:pt>
    <dgm:pt modelId="{042D0B73-9F26-49BD-995E-498D84A76539}" type="pres">
      <dgm:prSet presAssocID="{CC4ECA6F-7FA6-45B2-8C94-295CA1766567}" presName="spaceBetweenRectangles" presStyleCnt="0"/>
      <dgm:spPr/>
    </dgm:pt>
    <dgm:pt modelId="{79EA9E0C-9582-4875-BB0E-890DC74B048B}" type="pres">
      <dgm:prSet presAssocID="{FCEE5B32-F8C9-4534-B023-1DC53D19E669}" presName="parentLin" presStyleCnt="0"/>
      <dgm:spPr/>
    </dgm:pt>
    <dgm:pt modelId="{EC1F9CBB-D1BE-4E5C-AD5B-C0D1C99068AF}" type="pres">
      <dgm:prSet presAssocID="{FCEE5B32-F8C9-4534-B023-1DC53D19E669}" presName="parentLeftMargin" presStyleLbl="node1" presStyleIdx="9" presStyleCnt="11"/>
      <dgm:spPr/>
    </dgm:pt>
    <dgm:pt modelId="{4063F8F4-D8A1-4F35-A136-4B7B9B4E4B75}" type="pres">
      <dgm:prSet presAssocID="{FCEE5B32-F8C9-4534-B023-1DC53D19E669}" presName="parentText" presStyleLbl="node1" presStyleIdx="10" presStyleCnt="11" custLinFactNeighborX="-57692" custLinFactNeighborY="-2942">
        <dgm:presLayoutVars>
          <dgm:chMax val="0"/>
          <dgm:bulletEnabled val="1"/>
        </dgm:presLayoutVars>
      </dgm:prSet>
      <dgm:spPr/>
    </dgm:pt>
    <dgm:pt modelId="{5D3623B4-5B01-4EE8-9CD5-B3A8E91DE5DE}" type="pres">
      <dgm:prSet presAssocID="{FCEE5B32-F8C9-4534-B023-1DC53D19E669}" presName="negativeSpace" presStyleCnt="0"/>
      <dgm:spPr/>
    </dgm:pt>
    <dgm:pt modelId="{2AE047BE-8D00-422B-8A9C-B820461E4220}" type="pres">
      <dgm:prSet presAssocID="{FCEE5B32-F8C9-4534-B023-1DC53D19E669}" presName="childText" presStyleLbl="conFgAcc1" presStyleIdx="10" presStyleCnt="11" custScaleX="76469">
        <dgm:presLayoutVars>
          <dgm:bulletEnabled val="1"/>
        </dgm:presLayoutVars>
      </dgm:prSet>
      <dgm:spPr>
        <a:ln w="12700">
          <a:solidFill>
            <a:schemeClr val="tx1"/>
          </a:solidFill>
        </a:ln>
      </dgm:spPr>
    </dgm:pt>
  </dgm:ptLst>
  <dgm:cxnLst>
    <dgm:cxn modelId="{A18EED02-97C1-424E-9305-75BD21959ED3}" type="presOf" srcId="{89266AA5-03ED-4111-B0D4-59D0023A1708}" destId="{6628C17F-D6D6-4FD3-A8A2-C4FAECE6665A}" srcOrd="0" destOrd="0" presId="urn:microsoft.com/office/officeart/2005/8/layout/list1"/>
    <dgm:cxn modelId="{B88D4609-8668-4648-83A6-05C571912EC8}" srcId="{C86DB4E3-070E-4C02-ADEC-06A5915A8F61}" destId="{89266AA5-03ED-4111-B0D4-59D0023A1708}" srcOrd="0" destOrd="0" parTransId="{812AFB20-3A47-4902-B73B-563971F23186}" sibTransId="{BA688BB0-337F-4154-93B0-3ACF9E2BE6D8}"/>
    <dgm:cxn modelId="{51B58C14-6D9A-4BFD-870F-9C54EF880771}" srcId="{C86DB4E3-070E-4C02-ADEC-06A5915A8F61}" destId="{93F66AC6-7684-40A4-B427-584735C86AC8}" srcOrd="4" destOrd="0" parTransId="{D086F38B-F689-43EB-B966-7DC9745388A9}" sibTransId="{4762B59B-D8C1-4EEB-A528-02E2CF4528A2}"/>
    <dgm:cxn modelId="{55D9A118-53E4-4274-AD77-129977E887CE}" type="presOf" srcId="{69C4882C-902B-46ED-8330-E69EA8FEB8A5}" destId="{A531B12D-2E02-4594-8901-D7C2B5374B50}" srcOrd="0" destOrd="0" presId="urn:microsoft.com/office/officeart/2005/8/layout/list1"/>
    <dgm:cxn modelId="{85B3F719-C33C-4773-B511-692D254B18CF}" type="presOf" srcId="{AFEDF5B8-D2B1-4598-A3BD-6F6CA574E460}" destId="{32E16FEA-F17E-40BF-923A-146C6D608786}" srcOrd="0" destOrd="0" presId="urn:microsoft.com/office/officeart/2005/8/layout/list1"/>
    <dgm:cxn modelId="{2062692C-0300-4779-AC3D-7C9398454E37}" type="presOf" srcId="{FCEE5B32-F8C9-4534-B023-1DC53D19E669}" destId="{EC1F9CBB-D1BE-4E5C-AD5B-C0D1C99068AF}" srcOrd="0" destOrd="0" presId="urn:microsoft.com/office/officeart/2005/8/layout/list1"/>
    <dgm:cxn modelId="{FC730A2F-E9FE-4CD3-BDBE-7890D8B93C5F}" type="presOf" srcId="{3CBE0ABA-4486-43E6-A787-CBC314224B63}" destId="{55F7DE45-59AB-40E0-938B-8E8C4B666BF7}" srcOrd="1" destOrd="0" presId="urn:microsoft.com/office/officeart/2005/8/layout/list1"/>
    <dgm:cxn modelId="{B4077B2F-0729-4794-9828-FCE270BC52E0}" type="presOf" srcId="{3CBE0ABA-4486-43E6-A787-CBC314224B63}" destId="{AB896E50-625B-42B8-8895-7941BB4660BE}" srcOrd="0" destOrd="0" presId="urn:microsoft.com/office/officeart/2005/8/layout/list1"/>
    <dgm:cxn modelId="{856F3F3C-3331-4507-9F51-BA110E3237B7}" type="presOf" srcId="{4352B7D2-56A7-4467-A092-134219975019}" destId="{1E3BB40B-00C1-47E8-8E5F-33ABCA839950}" srcOrd="0" destOrd="0" presId="urn:microsoft.com/office/officeart/2005/8/layout/list1"/>
    <dgm:cxn modelId="{BE42F53C-6235-48BE-9273-ABFD40D8060C}" srcId="{C86DB4E3-070E-4C02-ADEC-06A5915A8F61}" destId="{3CBE0ABA-4486-43E6-A787-CBC314224B63}" srcOrd="9" destOrd="0" parTransId="{EA9614A1-8CA0-4AE3-AE49-780E528B857C}" sibTransId="{CC4ECA6F-7FA6-45B2-8C94-295CA1766567}"/>
    <dgm:cxn modelId="{3FD2D762-3B0B-4A26-809A-D0294E8CB27B}" type="presOf" srcId="{93F66AC6-7684-40A4-B427-584735C86AC8}" destId="{D34D44A9-1D21-4C97-94AC-7039D0444B99}" srcOrd="1" destOrd="0" presId="urn:microsoft.com/office/officeart/2005/8/layout/list1"/>
    <dgm:cxn modelId="{F1E67B43-AECD-4CA5-A21B-451D22B751A8}" type="presOf" srcId="{89266AA5-03ED-4111-B0D4-59D0023A1708}" destId="{7920EC42-54B4-4F6B-B0A6-3BDB5970C3DE}" srcOrd="1" destOrd="0" presId="urn:microsoft.com/office/officeart/2005/8/layout/list1"/>
    <dgm:cxn modelId="{51C45944-88A4-434F-8C39-FBB94ABBD4D0}" type="presOf" srcId="{AFEDF5B8-D2B1-4598-A3BD-6F6CA574E460}" destId="{4E0CAFB4-CFD1-4A08-8178-954697733351}" srcOrd="1" destOrd="0" presId="urn:microsoft.com/office/officeart/2005/8/layout/list1"/>
    <dgm:cxn modelId="{B55CF682-B3FD-4D3B-BF06-455E2BBE7FF1}" type="presOf" srcId="{E096332C-2F34-4B65-AD6C-94A0490AE0F9}" destId="{0B5B9342-F704-4907-916D-A8BAA5DE35F6}" srcOrd="0" destOrd="0" presId="urn:microsoft.com/office/officeart/2005/8/layout/list1"/>
    <dgm:cxn modelId="{FC281688-57C5-4117-A013-6D88112D8303}" type="presOf" srcId="{87BC0E91-94D9-4FBA-BF25-B199D1B65FD2}" destId="{422FF0FB-0E66-401E-8BA7-873E940EF1E6}" srcOrd="1" destOrd="0" presId="urn:microsoft.com/office/officeart/2005/8/layout/list1"/>
    <dgm:cxn modelId="{EB902D8B-0C3B-46D6-8FA7-146306D5AAB4}" type="presOf" srcId="{84A889C9-C499-4BF6-905D-8A374F7E7DDC}" destId="{B60A047B-8935-46D0-9A7B-562C193426BE}" srcOrd="1" destOrd="0" presId="urn:microsoft.com/office/officeart/2005/8/layout/list1"/>
    <dgm:cxn modelId="{8C7913A4-E217-4AD0-A976-5237381AAF8B}" srcId="{C86DB4E3-070E-4C02-ADEC-06A5915A8F61}" destId="{AFEDF5B8-D2B1-4598-A3BD-6F6CA574E460}" srcOrd="6" destOrd="0" parTransId="{AF28163A-9CC7-4ACA-8244-D006F338C5E9}" sibTransId="{EABE5CE2-E3A1-4880-9CB0-43340DDB82DE}"/>
    <dgm:cxn modelId="{C40436A5-1527-4A02-AAFA-DA32225592E2}" srcId="{C86DB4E3-070E-4C02-ADEC-06A5915A8F61}" destId="{69C4882C-902B-46ED-8330-E69EA8FEB8A5}" srcOrd="5" destOrd="0" parTransId="{0E214B5D-DD37-4D7F-A103-6756AF281151}" sibTransId="{D43142A5-514A-42B2-A71B-5CC6D5986D5E}"/>
    <dgm:cxn modelId="{85DF23AD-4BCC-418C-B4BA-8ECD49334F58}" srcId="{C86DB4E3-070E-4C02-ADEC-06A5915A8F61}" destId="{FCEE5B32-F8C9-4534-B023-1DC53D19E669}" srcOrd="10" destOrd="0" parTransId="{4FB58708-76E3-49EE-89AB-9148479D4827}" sibTransId="{7B3642C8-716D-42F7-9B8C-F26FE96982F9}"/>
    <dgm:cxn modelId="{BC9711BB-E90C-44C4-AF4D-D42F46B7EEC4}" type="presOf" srcId="{4352B7D2-56A7-4467-A092-134219975019}" destId="{10A2F657-B4E1-4130-8BEF-8F0F8BAB02EA}" srcOrd="1" destOrd="0" presId="urn:microsoft.com/office/officeart/2005/8/layout/list1"/>
    <dgm:cxn modelId="{D3202CBB-07D4-4516-871F-CD88B69F1DFA}" srcId="{C86DB4E3-070E-4C02-ADEC-06A5915A8F61}" destId="{84A889C9-C499-4BF6-905D-8A374F7E7DDC}" srcOrd="3" destOrd="0" parTransId="{1D76DA74-EABD-4D0D-8DCF-F0D718809B24}" sibTransId="{3E02FF3D-3A23-4206-8AB6-8D3D0CDE901E}"/>
    <dgm:cxn modelId="{C9172ABC-AA56-4892-8D0C-9168DAFB967E}" srcId="{C86DB4E3-070E-4C02-ADEC-06A5915A8F61}" destId="{4352B7D2-56A7-4467-A092-134219975019}" srcOrd="8" destOrd="0" parTransId="{29CDDFE9-C99B-4907-829C-C57B672F26B7}" sibTransId="{135409D6-9635-402B-BDF4-2F80C527DBC4}"/>
    <dgm:cxn modelId="{AE5A21BE-07A1-44C3-8C09-FADBC04E07C2}" type="presOf" srcId="{F7A1D676-F763-40FF-85FA-1679999BD745}" destId="{7A533AE2-394F-4E40-BFAC-2B4F66B1A3C2}" srcOrd="0" destOrd="0" presId="urn:microsoft.com/office/officeart/2005/8/layout/list1"/>
    <dgm:cxn modelId="{29AD3BC4-B887-40EA-9CE4-46430FD1E970}" type="presOf" srcId="{69C4882C-902B-46ED-8330-E69EA8FEB8A5}" destId="{449D46B6-D22D-41F9-BFA1-8B29EA45E902}" srcOrd="1" destOrd="0" presId="urn:microsoft.com/office/officeart/2005/8/layout/list1"/>
    <dgm:cxn modelId="{BEE727C7-0444-4212-B781-73D28C3AFE53}" srcId="{C86DB4E3-070E-4C02-ADEC-06A5915A8F61}" destId="{E096332C-2F34-4B65-AD6C-94A0490AE0F9}" srcOrd="2" destOrd="0" parTransId="{F8BD3865-A77B-4A9C-97F7-85F9DBD43A8E}" sibTransId="{97F0784C-5C95-4165-8731-07BB969C80A7}"/>
    <dgm:cxn modelId="{1BF5BDCD-2E50-4EE9-97D4-21275C722BCA}" type="presOf" srcId="{FCEE5B32-F8C9-4534-B023-1DC53D19E669}" destId="{4063F8F4-D8A1-4F35-A136-4B7B9B4E4B75}" srcOrd="1" destOrd="0" presId="urn:microsoft.com/office/officeart/2005/8/layout/list1"/>
    <dgm:cxn modelId="{F7CFA5D1-45F8-4062-91B2-B9773D514F68}" srcId="{C86DB4E3-070E-4C02-ADEC-06A5915A8F61}" destId="{87BC0E91-94D9-4FBA-BF25-B199D1B65FD2}" srcOrd="7" destOrd="0" parTransId="{BD770DCC-9BD0-4515-BB27-907DD1ED0DC1}" sibTransId="{5309E360-7378-4928-962E-C5844D37B481}"/>
    <dgm:cxn modelId="{D18B24DA-3721-4F50-B2EB-115C6AE1B1FC}" type="presOf" srcId="{87BC0E91-94D9-4FBA-BF25-B199D1B65FD2}" destId="{8045CCBB-5878-4847-8AB8-169DF40897F4}" srcOrd="0" destOrd="0" presId="urn:microsoft.com/office/officeart/2005/8/layout/list1"/>
    <dgm:cxn modelId="{4A2337DC-3A43-46CE-84E1-3A11107311EF}" type="presOf" srcId="{E096332C-2F34-4B65-AD6C-94A0490AE0F9}" destId="{3A674A20-4A9F-4714-9EE6-0FEB0861A768}" srcOrd="1" destOrd="0" presId="urn:microsoft.com/office/officeart/2005/8/layout/list1"/>
    <dgm:cxn modelId="{AE28BBE1-8102-4E38-B56D-43AE18001A63}" type="presOf" srcId="{93F66AC6-7684-40A4-B427-584735C86AC8}" destId="{E53F28C8-7B62-4F3B-9380-317273FDF66F}" srcOrd="0" destOrd="0" presId="urn:microsoft.com/office/officeart/2005/8/layout/list1"/>
    <dgm:cxn modelId="{A91224E3-E98E-4876-96E9-D69CDD4BF7AB}" srcId="{C86DB4E3-070E-4C02-ADEC-06A5915A8F61}" destId="{F7A1D676-F763-40FF-85FA-1679999BD745}" srcOrd="1" destOrd="0" parTransId="{D620B3A9-0D27-4CEE-A29B-619465D37A1C}" sibTransId="{9B63B5AF-C86A-4102-B1F6-A3B0B1FBE03C}"/>
    <dgm:cxn modelId="{0E16A8ED-07C5-42E9-BE4E-FD9E739967DC}" type="presOf" srcId="{84A889C9-C499-4BF6-905D-8A374F7E7DDC}" destId="{4FBFF1C2-72A2-43CC-BBFD-DECA784E3163}" srcOrd="0" destOrd="0" presId="urn:microsoft.com/office/officeart/2005/8/layout/list1"/>
    <dgm:cxn modelId="{B6786AFA-15C0-4F5F-AF94-02BC61E1897D}" type="presOf" srcId="{C86DB4E3-070E-4C02-ADEC-06A5915A8F61}" destId="{C1CB7186-09A3-4F8C-9592-C300544186CA}" srcOrd="0" destOrd="0" presId="urn:microsoft.com/office/officeart/2005/8/layout/list1"/>
    <dgm:cxn modelId="{718975FD-3AEF-46CB-97BD-CF81F77B3889}" type="presOf" srcId="{F7A1D676-F763-40FF-85FA-1679999BD745}" destId="{AF255DB7-403A-41FC-8DE4-529B3FB6EA0D}" srcOrd="1" destOrd="0" presId="urn:microsoft.com/office/officeart/2005/8/layout/list1"/>
    <dgm:cxn modelId="{7B337E0E-19B6-4CA0-BDFF-9ECF048812DA}" type="presParOf" srcId="{C1CB7186-09A3-4F8C-9592-C300544186CA}" destId="{CEEBB55F-EED9-47CA-A89B-7CF0F5D6763D}" srcOrd="0" destOrd="0" presId="urn:microsoft.com/office/officeart/2005/8/layout/list1"/>
    <dgm:cxn modelId="{8B8C64F2-69E2-4DA2-A74E-0312369C1C43}" type="presParOf" srcId="{CEEBB55F-EED9-47CA-A89B-7CF0F5D6763D}" destId="{6628C17F-D6D6-4FD3-A8A2-C4FAECE6665A}" srcOrd="0" destOrd="0" presId="urn:microsoft.com/office/officeart/2005/8/layout/list1"/>
    <dgm:cxn modelId="{8B4E2B2C-1384-4BC2-BA7C-4696C385351D}" type="presParOf" srcId="{CEEBB55F-EED9-47CA-A89B-7CF0F5D6763D}" destId="{7920EC42-54B4-4F6B-B0A6-3BDB5970C3DE}" srcOrd="1" destOrd="0" presId="urn:microsoft.com/office/officeart/2005/8/layout/list1"/>
    <dgm:cxn modelId="{710B7A9B-EC20-4BFB-A4FD-E55917C1A5F8}" type="presParOf" srcId="{C1CB7186-09A3-4F8C-9592-C300544186CA}" destId="{A1F9EDD6-1BDF-4A50-A089-CEDFBB9AD8DA}" srcOrd="1" destOrd="0" presId="urn:microsoft.com/office/officeart/2005/8/layout/list1"/>
    <dgm:cxn modelId="{B92348E9-BB83-4B34-A300-CFE9AA43E666}" type="presParOf" srcId="{C1CB7186-09A3-4F8C-9592-C300544186CA}" destId="{86383162-7309-4AAF-94E9-A7C0E78277F8}" srcOrd="2" destOrd="0" presId="urn:microsoft.com/office/officeart/2005/8/layout/list1"/>
    <dgm:cxn modelId="{7BAC6F38-10A5-435B-8774-C4747A8D582B}" type="presParOf" srcId="{C1CB7186-09A3-4F8C-9592-C300544186CA}" destId="{E8DDFD83-CC67-4C3B-9D10-E15100E443AA}" srcOrd="3" destOrd="0" presId="urn:microsoft.com/office/officeart/2005/8/layout/list1"/>
    <dgm:cxn modelId="{34B942C7-6FB2-4C69-83B3-5993FFE094A4}" type="presParOf" srcId="{C1CB7186-09A3-4F8C-9592-C300544186CA}" destId="{793D88EE-D6F0-48BD-A600-4264C58F0179}" srcOrd="4" destOrd="0" presId="urn:microsoft.com/office/officeart/2005/8/layout/list1"/>
    <dgm:cxn modelId="{B3BF5F28-F8DE-4F1B-956C-4C667C9676F9}" type="presParOf" srcId="{793D88EE-D6F0-48BD-A600-4264C58F0179}" destId="{7A533AE2-394F-4E40-BFAC-2B4F66B1A3C2}" srcOrd="0" destOrd="0" presId="urn:microsoft.com/office/officeart/2005/8/layout/list1"/>
    <dgm:cxn modelId="{DC321BFE-C5D1-4263-AE43-62BEC332EC09}" type="presParOf" srcId="{793D88EE-D6F0-48BD-A600-4264C58F0179}" destId="{AF255DB7-403A-41FC-8DE4-529B3FB6EA0D}" srcOrd="1" destOrd="0" presId="urn:microsoft.com/office/officeart/2005/8/layout/list1"/>
    <dgm:cxn modelId="{7A253D96-CA65-40A0-8C21-864F7D9FA31C}" type="presParOf" srcId="{C1CB7186-09A3-4F8C-9592-C300544186CA}" destId="{0421A00C-66A4-4670-969E-4F2F351676C8}" srcOrd="5" destOrd="0" presId="urn:microsoft.com/office/officeart/2005/8/layout/list1"/>
    <dgm:cxn modelId="{32E99EAD-B498-4048-8183-8C9476F9677D}" type="presParOf" srcId="{C1CB7186-09A3-4F8C-9592-C300544186CA}" destId="{E9617AFA-767D-4995-8C90-042EA271536F}" srcOrd="6" destOrd="0" presId="urn:microsoft.com/office/officeart/2005/8/layout/list1"/>
    <dgm:cxn modelId="{BFA844D8-C38A-4A70-8133-82A9644CCC82}" type="presParOf" srcId="{C1CB7186-09A3-4F8C-9592-C300544186CA}" destId="{BB9C5274-E1B4-45F3-948A-5CD78BADE5FB}" srcOrd="7" destOrd="0" presId="urn:microsoft.com/office/officeart/2005/8/layout/list1"/>
    <dgm:cxn modelId="{993EA667-49E8-440C-B56C-A4892841B90F}" type="presParOf" srcId="{C1CB7186-09A3-4F8C-9592-C300544186CA}" destId="{63CDE44B-61E4-4FE1-B062-A3AD147D5D29}" srcOrd="8" destOrd="0" presId="urn:microsoft.com/office/officeart/2005/8/layout/list1"/>
    <dgm:cxn modelId="{76DA07D4-781A-4BB1-AE3C-F9581D2D9674}" type="presParOf" srcId="{63CDE44B-61E4-4FE1-B062-A3AD147D5D29}" destId="{0B5B9342-F704-4907-916D-A8BAA5DE35F6}" srcOrd="0" destOrd="0" presId="urn:microsoft.com/office/officeart/2005/8/layout/list1"/>
    <dgm:cxn modelId="{DF8977C2-6795-491A-91AE-85D43C2975E0}" type="presParOf" srcId="{63CDE44B-61E4-4FE1-B062-A3AD147D5D29}" destId="{3A674A20-4A9F-4714-9EE6-0FEB0861A768}" srcOrd="1" destOrd="0" presId="urn:microsoft.com/office/officeart/2005/8/layout/list1"/>
    <dgm:cxn modelId="{3008FD94-60F3-4269-BFDE-75EED72DE830}" type="presParOf" srcId="{C1CB7186-09A3-4F8C-9592-C300544186CA}" destId="{0DD4736A-C131-4B84-8387-611A84F93154}" srcOrd="9" destOrd="0" presId="urn:microsoft.com/office/officeart/2005/8/layout/list1"/>
    <dgm:cxn modelId="{D75E85C8-F3B2-4B4F-9724-F5C3E9508513}" type="presParOf" srcId="{C1CB7186-09A3-4F8C-9592-C300544186CA}" destId="{E9B3459C-0D75-4673-8896-25FA7BBC17AB}" srcOrd="10" destOrd="0" presId="urn:microsoft.com/office/officeart/2005/8/layout/list1"/>
    <dgm:cxn modelId="{77DD1600-B6C7-44A9-A3FD-DA0B2E966868}" type="presParOf" srcId="{C1CB7186-09A3-4F8C-9592-C300544186CA}" destId="{8368FBAC-F2C5-411A-8D9A-DF495BE311E6}" srcOrd="11" destOrd="0" presId="urn:microsoft.com/office/officeart/2005/8/layout/list1"/>
    <dgm:cxn modelId="{FD708628-D8D4-4B3C-9491-9EA526C15B88}" type="presParOf" srcId="{C1CB7186-09A3-4F8C-9592-C300544186CA}" destId="{1BF70E98-99F5-4C99-8125-8F5B9BF5C65D}" srcOrd="12" destOrd="0" presId="urn:microsoft.com/office/officeart/2005/8/layout/list1"/>
    <dgm:cxn modelId="{8E1AF8E6-1C1F-47CD-B433-F56C9FC868A3}" type="presParOf" srcId="{1BF70E98-99F5-4C99-8125-8F5B9BF5C65D}" destId="{4FBFF1C2-72A2-43CC-BBFD-DECA784E3163}" srcOrd="0" destOrd="0" presId="urn:microsoft.com/office/officeart/2005/8/layout/list1"/>
    <dgm:cxn modelId="{23021539-5C16-4990-AA04-3317D75531DE}" type="presParOf" srcId="{1BF70E98-99F5-4C99-8125-8F5B9BF5C65D}" destId="{B60A047B-8935-46D0-9A7B-562C193426BE}" srcOrd="1" destOrd="0" presId="urn:microsoft.com/office/officeart/2005/8/layout/list1"/>
    <dgm:cxn modelId="{DBB0A791-8357-41AE-B261-2955E368FDCB}" type="presParOf" srcId="{C1CB7186-09A3-4F8C-9592-C300544186CA}" destId="{AD1F06A1-FD27-478F-A899-6EB6CB08A5A6}" srcOrd="13" destOrd="0" presId="urn:microsoft.com/office/officeart/2005/8/layout/list1"/>
    <dgm:cxn modelId="{0B1222BB-5CBF-4D05-A353-EB1F99E24E19}" type="presParOf" srcId="{C1CB7186-09A3-4F8C-9592-C300544186CA}" destId="{3F4E74CC-AB0C-4C0C-8E9A-6D958C885E2E}" srcOrd="14" destOrd="0" presId="urn:microsoft.com/office/officeart/2005/8/layout/list1"/>
    <dgm:cxn modelId="{BC5A7704-C896-4583-B843-4CC12699AB88}" type="presParOf" srcId="{C1CB7186-09A3-4F8C-9592-C300544186CA}" destId="{9A664C21-A4B9-4D78-90AC-C37F7E34F3A4}" srcOrd="15" destOrd="0" presId="urn:microsoft.com/office/officeart/2005/8/layout/list1"/>
    <dgm:cxn modelId="{517057FB-8AFF-429B-9724-33A51EF48FDA}" type="presParOf" srcId="{C1CB7186-09A3-4F8C-9592-C300544186CA}" destId="{0BF846C1-E7FE-41FB-9C06-F1AE56C9790F}" srcOrd="16" destOrd="0" presId="urn:microsoft.com/office/officeart/2005/8/layout/list1"/>
    <dgm:cxn modelId="{B8D02068-9DC8-4483-A172-F5129B7CD02C}" type="presParOf" srcId="{0BF846C1-E7FE-41FB-9C06-F1AE56C9790F}" destId="{E53F28C8-7B62-4F3B-9380-317273FDF66F}" srcOrd="0" destOrd="0" presId="urn:microsoft.com/office/officeart/2005/8/layout/list1"/>
    <dgm:cxn modelId="{C6BB8629-3E76-4ABD-84E4-504BE6AE4274}" type="presParOf" srcId="{0BF846C1-E7FE-41FB-9C06-F1AE56C9790F}" destId="{D34D44A9-1D21-4C97-94AC-7039D0444B99}" srcOrd="1" destOrd="0" presId="urn:microsoft.com/office/officeart/2005/8/layout/list1"/>
    <dgm:cxn modelId="{93260294-7F72-41F4-A284-BE818697AC39}" type="presParOf" srcId="{C1CB7186-09A3-4F8C-9592-C300544186CA}" destId="{53376123-26F3-4A10-947A-93C1FB9B6ADE}" srcOrd="17" destOrd="0" presId="urn:microsoft.com/office/officeart/2005/8/layout/list1"/>
    <dgm:cxn modelId="{408FB688-C469-4799-A186-EFA3061F4972}" type="presParOf" srcId="{C1CB7186-09A3-4F8C-9592-C300544186CA}" destId="{E209BE0F-2B35-4E9D-8237-26A1C8EEC5E7}" srcOrd="18" destOrd="0" presId="urn:microsoft.com/office/officeart/2005/8/layout/list1"/>
    <dgm:cxn modelId="{20AFC750-31C9-4392-9C12-6AE120DB793D}" type="presParOf" srcId="{C1CB7186-09A3-4F8C-9592-C300544186CA}" destId="{50B885DB-F42C-4B00-A62F-053EB8A28607}" srcOrd="19" destOrd="0" presId="urn:microsoft.com/office/officeart/2005/8/layout/list1"/>
    <dgm:cxn modelId="{4BE97082-5141-4254-A72B-C68722943E88}" type="presParOf" srcId="{C1CB7186-09A3-4F8C-9592-C300544186CA}" destId="{C01E0D82-F39D-4577-87A9-A859B8589383}" srcOrd="20" destOrd="0" presId="urn:microsoft.com/office/officeart/2005/8/layout/list1"/>
    <dgm:cxn modelId="{377FCB1F-E8FF-4D60-BE4B-8EA57C92BF5F}" type="presParOf" srcId="{C01E0D82-F39D-4577-87A9-A859B8589383}" destId="{A531B12D-2E02-4594-8901-D7C2B5374B50}" srcOrd="0" destOrd="0" presId="urn:microsoft.com/office/officeart/2005/8/layout/list1"/>
    <dgm:cxn modelId="{8E0E7D33-655C-4CAF-8BCB-55A4FF04D5A9}" type="presParOf" srcId="{C01E0D82-F39D-4577-87A9-A859B8589383}" destId="{449D46B6-D22D-41F9-BFA1-8B29EA45E902}" srcOrd="1" destOrd="0" presId="urn:microsoft.com/office/officeart/2005/8/layout/list1"/>
    <dgm:cxn modelId="{5D1E3D71-7C92-41A5-B0ED-9F4550F3547B}" type="presParOf" srcId="{C1CB7186-09A3-4F8C-9592-C300544186CA}" destId="{F968B0B8-C962-4897-8B3A-A6F821E5915A}" srcOrd="21" destOrd="0" presId="urn:microsoft.com/office/officeart/2005/8/layout/list1"/>
    <dgm:cxn modelId="{8782292B-77D5-4A14-8B57-BAF0383F9820}" type="presParOf" srcId="{C1CB7186-09A3-4F8C-9592-C300544186CA}" destId="{9737795A-4228-48C4-917C-E6BE76B92308}" srcOrd="22" destOrd="0" presId="urn:microsoft.com/office/officeart/2005/8/layout/list1"/>
    <dgm:cxn modelId="{955DF224-AF4E-417E-BC27-00315A51B430}" type="presParOf" srcId="{C1CB7186-09A3-4F8C-9592-C300544186CA}" destId="{03398F9E-9853-4A4A-B690-FA44CFF3CCB3}" srcOrd="23" destOrd="0" presId="urn:microsoft.com/office/officeart/2005/8/layout/list1"/>
    <dgm:cxn modelId="{332D2A35-5802-4097-A129-94A377FE4E0E}" type="presParOf" srcId="{C1CB7186-09A3-4F8C-9592-C300544186CA}" destId="{20748A19-CB1D-4F70-B384-059C2D052B4C}" srcOrd="24" destOrd="0" presId="urn:microsoft.com/office/officeart/2005/8/layout/list1"/>
    <dgm:cxn modelId="{85C3FB1E-EA63-4E5D-A3AC-C9C5129A4FF9}" type="presParOf" srcId="{20748A19-CB1D-4F70-B384-059C2D052B4C}" destId="{32E16FEA-F17E-40BF-923A-146C6D608786}" srcOrd="0" destOrd="0" presId="urn:microsoft.com/office/officeart/2005/8/layout/list1"/>
    <dgm:cxn modelId="{2B9FC54E-9215-4552-8F1F-200072FCC163}" type="presParOf" srcId="{20748A19-CB1D-4F70-B384-059C2D052B4C}" destId="{4E0CAFB4-CFD1-4A08-8178-954697733351}" srcOrd="1" destOrd="0" presId="urn:microsoft.com/office/officeart/2005/8/layout/list1"/>
    <dgm:cxn modelId="{7A9F3A25-6E67-48D8-BF9A-34E0E05E0894}" type="presParOf" srcId="{C1CB7186-09A3-4F8C-9592-C300544186CA}" destId="{91087ACD-8C85-4E9E-997E-7D83B215C016}" srcOrd="25" destOrd="0" presId="urn:microsoft.com/office/officeart/2005/8/layout/list1"/>
    <dgm:cxn modelId="{16588A30-0142-4AC1-A217-8074F2E2CAF8}" type="presParOf" srcId="{C1CB7186-09A3-4F8C-9592-C300544186CA}" destId="{9DD5138B-230E-4F32-8FEB-EED0E9219A37}" srcOrd="26" destOrd="0" presId="urn:microsoft.com/office/officeart/2005/8/layout/list1"/>
    <dgm:cxn modelId="{8C3A430F-713F-4973-A770-F790691936D2}" type="presParOf" srcId="{C1CB7186-09A3-4F8C-9592-C300544186CA}" destId="{B682BBF8-CCF4-42FB-A770-7B3AB4CF7345}" srcOrd="27" destOrd="0" presId="urn:microsoft.com/office/officeart/2005/8/layout/list1"/>
    <dgm:cxn modelId="{B8499B32-C4EA-42DF-A1F2-261443E268DB}" type="presParOf" srcId="{C1CB7186-09A3-4F8C-9592-C300544186CA}" destId="{43C1BB56-1AD7-4726-8F3C-2236FB170C92}" srcOrd="28" destOrd="0" presId="urn:microsoft.com/office/officeart/2005/8/layout/list1"/>
    <dgm:cxn modelId="{3ED7B53D-B2DF-47BC-B2EA-563589DEBA24}" type="presParOf" srcId="{43C1BB56-1AD7-4726-8F3C-2236FB170C92}" destId="{8045CCBB-5878-4847-8AB8-169DF40897F4}" srcOrd="0" destOrd="0" presId="urn:microsoft.com/office/officeart/2005/8/layout/list1"/>
    <dgm:cxn modelId="{4EDB3BA5-A307-422B-ACEC-DC0A350E61B4}" type="presParOf" srcId="{43C1BB56-1AD7-4726-8F3C-2236FB170C92}" destId="{422FF0FB-0E66-401E-8BA7-873E940EF1E6}" srcOrd="1" destOrd="0" presId="urn:microsoft.com/office/officeart/2005/8/layout/list1"/>
    <dgm:cxn modelId="{573D8DC0-56F7-4937-9120-20FE662D25F9}" type="presParOf" srcId="{C1CB7186-09A3-4F8C-9592-C300544186CA}" destId="{FD9573F2-7D73-47D1-85FD-4BCDD3ED0F33}" srcOrd="29" destOrd="0" presId="urn:microsoft.com/office/officeart/2005/8/layout/list1"/>
    <dgm:cxn modelId="{C7EE9016-40AC-48EF-B810-464DFACC82C0}" type="presParOf" srcId="{C1CB7186-09A3-4F8C-9592-C300544186CA}" destId="{18EF1276-F6D7-4191-A75F-CF390D195C79}" srcOrd="30" destOrd="0" presId="urn:microsoft.com/office/officeart/2005/8/layout/list1"/>
    <dgm:cxn modelId="{0C23FC57-6267-4048-9828-810186B60DFD}" type="presParOf" srcId="{C1CB7186-09A3-4F8C-9592-C300544186CA}" destId="{49ACC149-996E-4AF0-A491-2E77A870C3F7}" srcOrd="31" destOrd="0" presId="urn:microsoft.com/office/officeart/2005/8/layout/list1"/>
    <dgm:cxn modelId="{6E3DB5E9-95A4-40A7-B0B6-4FEACFFB615B}" type="presParOf" srcId="{C1CB7186-09A3-4F8C-9592-C300544186CA}" destId="{5AB6CE4F-9377-4D6D-B3B4-579B1F6B399F}" srcOrd="32" destOrd="0" presId="urn:microsoft.com/office/officeart/2005/8/layout/list1"/>
    <dgm:cxn modelId="{772F69B2-831E-475D-9C5A-D48024D14DB4}" type="presParOf" srcId="{5AB6CE4F-9377-4D6D-B3B4-579B1F6B399F}" destId="{1E3BB40B-00C1-47E8-8E5F-33ABCA839950}" srcOrd="0" destOrd="0" presId="urn:microsoft.com/office/officeart/2005/8/layout/list1"/>
    <dgm:cxn modelId="{A554C46C-7482-44E5-8E04-8DC6687F398F}" type="presParOf" srcId="{5AB6CE4F-9377-4D6D-B3B4-579B1F6B399F}" destId="{10A2F657-B4E1-4130-8BEF-8F0F8BAB02EA}" srcOrd="1" destOrd="0" presId="urn:microsoft.com/office/officeart/2005/8/layout/list1"/>
    <dgm:cxn modelId="{975D71F4-4DB6-4F3D-8901-A63A721CCEDB}" type="presParOf" srcId="{C1CB7186-09A3-4F8C-9592-C300544186CA}" destId="{3CA59BBC-26D4-492D-9FA5-4D7E4E821E91}" srcOrd="33" destOrd="0" presId="urn:microsoft.com/office/officeart/2005/8/layout/list1"/>
    <dgm:cxn modelId="{6196FA65-7399-48C5-BD02-F392F7E8EA42}" type="presParOf" srcId="{C1CB7186-09A3-4F8C-9592-C300544186CA}" destId="{1CB058EE-9BC3-42BC-9A59-C97D309097A3}" srcOrd="34" destOrd="0" presId="urn:microsoft.com/office/officeart/2005/8/layout/list1"/>
    <dgm:cxn modelId="{BCBD1DAE-A2CA-45DD-A855-B0EC93D5371F}" type="presParOf" srcId="{C1CB7186-09A3-4F8C-9592-C300544186CA}" destId="{BB6B4BA0-22C9-495C-9367-834ABAA1D554}" srcOrd="35" destOrd="0" presId="urn:microsoft.com/office/officeart/2005/8/layout/list1"/>
    <dgm:cxn modelId="{826A47A8-F8C0-4C72-AAAE-4680DEB761CE}" type="presParOf" srcId="{C1CB7186-09A3-4F8C-9592-C300544186CA}" destId="{70941903-A878-4A9E-8620-D1C04FCC7673}" srcOrd="36" destOrd="0" presId="urn:microsoft.com/office/officeart/2005/8/layout/list1"/>
    <dgm:cxn modelId="{994C3853-72BD-4E23-9059-6CEAD3420369}" type="presParOf" srcId="{70941903-A878-4A9E-8620-D1C04FCC7673}" destId="{AB896E50-625B-42B8-8895-7941BB4660BE}" srcOrd="0" destOrd="0" presId="urn:microsoft.com/office/officeart/2005/8/layout/list1"/>
    <dgm:cxn modelId="{26FCE2B1-56B4-474E-82B1-BDA12BF90041}" type="presParOf" srcId="{70941903-A878-4A9E-8620-D1C04FCC7673}" destId="{55F7DE45-59AB-40E0-938B-8E8C4B666BF7}" srcOrd="1" destOrd="0" presId="urn:microsoft.com/office/officeart/2005/8/layout/list1"/>
    <dgm:cxn modelId="{1463E550-BE1B-46BA-BE02-AB911ACC1019}" type="presParOf" srcId="{C1CB7186-09A3-4F8C-9592-C300544186CA}" destId="{BE2FEB4F-35D4-48F4-848E-8F9CD611EB76}" srcOrd="37" destOrd="0" presId="urn:microsoft.com/office/officeart/2005/8/layout/list1"/>
    <dgm:cxn modelId="{E8881EE2-7283-44F8-A969-B8ADC989F511}" type="presParOf" srcId="{C1CB7186-09A3-4F8C-9592-C300544186CA}" destId="{73298E50-B88B-41A4-9B82-77970D31EFF8}" srcOrd="38" destOrd="0" presId="urn:microsoft.com/office/officeart/2005/8/layout/list1"/>
    <dgm:cxn modelId="{B4187E5D-69FF-4972-BCBA-9A905C053651}" type="presParOf" srcId="{C1CB7186-09A3-4F8C-9592-C300544186CA}" destId="{042D0B73-9F26-49BD-995E-498D84A76539}" srcOrd="39" destOrd="0" presId="urn:microsoft.com/office/officeart/2005/8/layout/list1"/>
    <dgm:cxn modelId="{2D920DFA-A103-412D-A818-5E8DA6B1D9CB}" type="presParOf" srcId="{C1CB7186-09A3-4F8C-9592-C300544186CA}" destId="{79EA9E0C-9582-4875-BB0E-890DC74B048B}" srcOrd="40" destOrd="0" presId="urn:microsoft.com/office/officeart/2005/8/layout/list1"/>
    <dgm:cxn modelId="{70A4B0BC-2B2F-423A-B5E7-593FDEDBF3B7}" type="presParOf" srcId="{79EA9E0C-9582-4875-BB0E-890DC74B048B}" destId="{EC1F9CBB-D1BE-4E5C-AD5B-C0D1C99068AF}" srcOrd="0" destOrd="0" presId="urn:microsoft.com/office/officeart/2005/8/layout/list1"/>
    <dgm:cxn modelId="{79FD34A4-407F-4947-9667-9E9E6FDF5B06}" type="presParOf" srcId="{79EA9E0C-9582-4875-BB0E-890DC74B048B}" destId="{4063F8F4-D8A1-4F35-A136-4B7B9B4E4B75}" srcOrd="1" destOrd="0" presId="urn:microsoft.com/office/officeart/2005/8/layout/list1"/>
    <dgm:cxn modelId="{A5076708-DFEE-4C90-9E72-FA54D88313B3}" type="presParOf" srcId="{C1CB7186-09A3-4F8C-9592-C300544186CA}" destId="{5D3623B4-5B01-4EE8-9CD5-B3A8E91DE5DE}" srcOrd="41" destOrd="0" presId="urn:microsoft.com/office/officeart/2005/8/layout/list1"/>
    <dgm:cxn modelId="{2C20759B-6863-4F3B-8521-5067A57B8FD6}" type="presParOf" srcId="{C1CB7186-09A3-4F8C-9592-C300544186CA}" destId="{2AE047BE-8D00-422B-8A9C-B820461E4220}" srcOrd="4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63D1C-1D6D-47EB-B00E-106082338223}">
      <dsp:nvSpPr>
        <dsp:cNvPr id="0" name=""/>
        <dsp:cNvSpPr/>
      </dsp:nvSpPr>
      <dsp:spPr>
        <a:xfrm rot="4396374">
          <a:off x="2688377" y="1037966"/>
          <a:ext cx="4502862" cy="3140185"/>
        </a:xfrm>
        <a:prstGeom prst="swooshArrow">
          <a:avLst>
            <a:gd name="adj1" fmla="val 16310"/>
            <a:gd name="adj2" fmla="val 31370"/>
          </a:avLst>
        </a:prstGeom>
        <a:gradFill flip="none" rotWithShape="0">
          <a:gsLst>
            <a:gs pos="0">
              <a:schemeClr val="tx1">
                <a:lumMod val="65000"/>
                <a:lumOff val="35000"/>
                <a:shade val="30000"/>
                <a:satMod val="115000"/>
              </a:schemeClr>
            </a:gs>
            <a:gs pos="50000">
              <a:schemeClr val="tx1">
                <a:lumMod val="65000"/>
                <a:lumOff val="35000"/>
                <a:shade val="67500"/>
                <a:satMod val="115000"/>
              </a:schemeClr>
            </a:gs>
            <a:gs pos="100000">
              <a:schemeClr val="tx1">
                <a:lumMod val="65000"/>
                <a:lumOff val="35000"/>
                <a:shade val="100000"/>
                <a:satMod val="115000"/>
              </a:schemeClr>
            </a:gs>
          </a:gsLst>
          <a:lin ang="13500000" scaled="1"/>
          <a:tileRect/>
        </a:gradFill>
        <a:ln w="5715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C2408-7F6F-4925-9EEB-EB9CD400A248}">
      <dsp:nvSpPr>
        <dsp:cNvPr id="0" name=""/>
        <dsp:cNvSpPr/>
      </dsp:nvSpPr>
      <dsp:spPr>
        <a:xfrm>
          <a:off x="4567377" y="1587786"/>
          <a:ext cx="113711" cy="113711"/>
        </a:xfrm>
        <a:prstGeom prst="ellipse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9C5F77-7FEF-4181-A6A9-55447D1256EE}">
      <dsp:nvSpPr>
        <dsp:cNvPr id="0" name=""/>
        <dsp:cNvSpPr/>
      </dsp:nvSpPr>
      <dsp:spPr>
        <a:xfrm>
          <a:off x="5557709" y="2553289"/>
          <a:ext cx="113711" cy="113711"/>
        </a:xfrm>
        <a:prstGeom prst="ellipse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423AA8-A5B8-483B-8580-7714761C6110}">
      <dsp:nvSpPr>
        <dsp:cNvPr id="0" name=""/>
        <dsp:cNvSpPr/>
      </dsp:nvSpPr>
      <dsp:spPr>
        <a:xfrm>
          <a:off x="0" y="174627"/>
          <a:ext cx="5097290" cy="579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Amasis MT Pro" panose="02040504050005020304" pitchFamily="18" charset="-18"/>
            </a:rPr>
            <a:t>1. ZÍSKÁVÁNÍ ČASOVÝCH ÚDAJŮ</a:t>
          </a:r>
        </a:p>
      </dsp:txBody>
      <dsp:txXfrm>
        <a:off x="0" y="174627"/>
        <a:ext cx="5097290" cy="579114"/>
      </dsp:txXfrm>
    </dsp:sp>
    <dsp:sp modelId="{F3C95FDB-3563-48C1-9931-FEB869DE88EA}">
      <dsp:nvSpPr>
        <dsp:cNvPr id="0" name=""/>
        <dsp:cNvSpPr/>
      </dsp:nvSpPr>
      <dsp:spPr>
        <a:xfrm>
          <a:off x="5262676" y="1024157"/>
          <a:ext cx="3916716" cy="834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Amasis MT Pro" panose="02040504050005020304" pitchFamily="18" charset="-18"/>
            </a:rPr>
            <a:t>2. ZPRACOVÁNÍ ÚDAJŮ</a:t>
          </a:r>
        </a:p>
      </dsp:txBody>
      <dsp:txXfrm>
        <a:off x="5262676" y="1024157"/>
        <a:ext cx="3916716" cy="834578"/>
      </dsp:txXfrm>
    </dsp:sp>
    <dsp:sp modelId="{8F358951-115E-4EB7-9379-714E325C8378}">
      <dsp:nvSpPr>
        <dsp:cNvPr id="0" name=""/>
        <dsp:cNvSpPr/>
      </dsp:nvSpPr>
      <dsp:spPr>
        <a:xfrm>
          <a:off x="0" y="2424276"/>
          <a:ext cx="6035374" cy="834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>
              <a:latin typeface="Amasis MT Pro" panose="02040504050005020304" pitchFamily="18" charset="-18"/>
            </a:rPr>
            <a:t>3. VYUŽITÍ PROGNOSTICKÝCH METOD</a:t>
          </a:r>
        </a:p>
      </dsp:txBody>
      <dsp:txXfrm>
        <a:off x="0" y="2424276"/>
        <a:ext cx="6035374" cy="834578"/>
      </dsp:txXfrm>
    </dsp:sp>
    <dsp:sp modelId="{0ECCB104-12E1-47B9-906E-396501448DC0}">
      <dsp:nvSpPr>
        <dsp:cNvPr id="0" name=""/>
        <dsp:cNvSpPr/>
      </dsp:nvSpPr>
      <dsp:spPr>
        <a:xfrm>
          <a:off x="3303881" y="4583277"/>
          <a:ext cx="6771869" cy="431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>
              <a:latin typeface="Amasis MT Pro" panose="02040504050005020304" pitchFamily="18" charset="-18"/>
            </a:rPr>
            <a:t>4. VYUŽITÍ ZDRAVÉHO ÚSUDKU A INTUICE</a:t>
          </a:r>
        </a:p>
      </dsp:txBody>
      <dsp:txXfrm>
        <a:off x="3303881" y="4583277"/>
        <a:ext cx="6771869" cy="431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383162-7309-4AAF-94E9-A7C0E78277F8}">
      <dsp:nvSpPr>
        <dsp:cNvPr id="0" name=""/>
        <dsp:cNvSpPr/>
      </dsp:nvSpPr>
      <dsp:spPr>
        <a:xfrm>
          <a:off x="42414" y="293673"/>
          <a:ext cx="9059828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20EC42-54B4-4F6B-B0A6-3BDB5970C3DE}">
      <dsp:nvSpPr>
        <dsp:cNvPr id="0" name=""/>
        <dsp:cNvSpPr/>
      </dsp:nvSpPr>
      <dsp:spPr>
        <a:xfrm>
          <a:off x="250626" y="106132"/>
          <a:ext cx="8293399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3471" tIns="0" rIns="313471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 dirty="0">
              <a:latin typeface="Amasis MT Pro" panose="02040504050005020304" pitchFamily="18" charset="-18"/>
            </a:rPr>
            <a:t>EXTRAPOLACE TRENDŮ</a:t>
          </a:r>
        </a:p>
      </dsp:txBody>
      <dsp:txXfrm>
        <a:off x="267919" y="123425"/>
        <a:ext cx="8258813" cy="319654"/>
      </dsp:txXfrm>
    </dsp:sp>
    <dsp:sp modelId="{E9617AFA-767D-4995-8C90-042EA271536F}">
      <dsp:nvSpPr>
        <dsp:cNvPr id="0" name=""/>
        <dsp:cNvSpPr/>
      </dsp:nvSpPr>
      <dsp:spPr>
        <a:xfrm>
          <a:off x="42414" y="837993"/>
          <a:ext cx="9059828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255DB7-403A-41FC-8DE4-529B3FB6EA0D}">
      <dsp:nvSpPr>
        <dsp:cNvPr id="0" name=""/>
        <dsp:cNvSpPr/>
      </dsp:nvSpPr>
      <dsp:spPr>
        <a:xfrm>
          <a:off x="250626" y="650452"/>
          <a:ext cx="8293399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3471" tIns="0" rIns="313471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 dirty="0">
              <a:latin typeface="Amasis MT Pro" panose="02040504050005020304" pitchFamily="18" charset="-18"/>
            </a:rPr>
            <a:t>EXPERTNÍ METODA</a:t>
          </a:r>
        </a:p>
      </dsp:txBody>
      <dsp:txXfrm>
        <a:off x="267919" y="667745"/>
        <a:ext cx="8258813" cy="319654"/>
      </dsp:txXfrm>
    </dsp:sp>
    <dsp:sp modelId="{E9B3459C-0D75-4673-8896-25FA7BBC17AB}">
      <dsp:nvSpPr>
        <dsp:cNvPr id="0" name=""/>
        <dsp:cNvSpPr/>
      </dsp:nvSpPr>
      <dsp:spPr>
        <a:xfrm>
          <a:off x="42414" y="1382313"/>
          <a:ext cx="9059828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674A20-4A9F-4714-9EE6-0FEB0861A768}">
      <dsp:nvSpPr>
        <dsp:cNvPr id="0" name=""/>
        <dsp:cNvSpPr/>
      </dsp:nvSpPr>
      <dsp:spPr>
        <a:xfrm>
          <a:off x="250626" y="1194772"/>
          <a:ext cx="8293399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3471" tIns="0" rIns="313471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 dirty="0">
              <a:latin typeface="Amasis MT Pro" panose="02040504050005020304" pitchFamily="18" charset="-18"/>
            </a:rPr>
            <a:t>BRAINSTORMING</a:t>
          </a:r>
        </a:p>
      </dsp:txBody>
      <dsp:txXfrm>
        <a:off x="267919" y="1212065"/>
        <a:ext cx="8258813" cy="319654"/>
      </dsp:txXfrm>
    </dsp:sp>
    <dsp:sp modelId="{3F4E74CC-AB0C-4C0C-8E9A-6D958C885E2E}">
      <dsp:nvSpPr>
        <dsp:cNvPr id="0" name=""/>
        <dsp:cNvSpPr/>
      </dsp:nvSpPr>
      <dsp:spPr>
        <a:xfrm>
          <a:off x="42414" y="1926633"/>
          <a:ext cx="9059828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A047B-8935-46D0-9A7B-562C193426BE}">
      <dsp:nvSpPr>
        <dsp:cNvPr id="0" name=""/>
        <dsp:cNvSpPr/>
      </dsp:nvSpPr>
      <dsp:spPr>
        <a:xfrm>
          <a:off x="250626" y="1739092"/>
          <a:ext cx="8293399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3471" tIns="0" rIns="313471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 dirty="0">
              <a:latin typeface="Amasis MT Pro" panose="02040504050005020304" pitchFamily="18" charset="-18"/>
            </a:rPr>
            <a:t>DELFSKÁ METODA</a:t>
          </a:r>
        </a:p>
      </dsp:txBody>
      <dsp:txXfrm>
        <a:off x="267919" y="1756385"/>
        <a:ext cx="8258813" cy="319654"/>
      </dsp:txXfrm>
    </dsp:sp>
    <dsp:sp modelId="{E209BE0F-2B35-4E9D-8237-26A1C8EEC5E7}">
      <dsp:nvSpPr>
        <dsp:cNvPr id="0" name=""/>
        <dsp:cNvSpPr/>
      </dsp:nvSpPr>
      <dsp:spPr>
        <a:xfrm>
          <a:off x="42414" y="2470953"/>
          <a:ext cx="9059828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4D44A9-1D21-4C97-94AC-7039D0444B99}">
      <dsp:nvSpPr>
        <dsp:cNvPr id="0" name=""/>
        <dsp:cNvSpPr/>
      </dsp:nvSpPr>
      <dsp:spPr>
        <a:xfrm>
          <a:off x="250626" y="2283412"/>
          <a:ext cx="8293399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3471" tIns="0" rIns="313471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 dirty="0">
              <a:latin typeface="Amasis MT Pro" panose="02040504050005020304" pitchFamily="18" charset="-18"/>
            </a:rPr>
            <a:t>METODA SCÉNÁŘŮ</a:t>
          </a:r>
        </a:p>
      </dsp:txBody>
      <dsp:txXfrm>
        <a:off x="267919" y="2300705"/>
        <a:ext cx="8258813" cy="319654"/>
      </dsp:txXfrm>
    </dsp:sp>
    <dsp:sp modelId="{9737795A-4228-48C4-917C-E6BE76B92308}">
      <dsp:nvSpPr>
        <dsp:cNvPr id="0" name=""/>
        <dsp:cNvSpPr/>
      </dsp:nvSpPr>
      <dsp:spPr>
        <a:xfrm>
          <a:off x="42414" y="3015273"/>
          <a:ext cx="9059828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9D46B6-D22D-41F9-BFA1-8B29EA45E902}">
      <dsp:nvSpPr>
        <dsp:cNvPr id="0" name=""/>
        <dsp:cNvSpPr/>
      </dsp:nvSpPr>
      <dsp:spPr>
        <a:xfrm>
          <a:off x="250626" y="2827732"/>
          <a:ext cx="8293399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3471" tIns="0" rIns="313471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 dirty="0">
              <a:latin typeface="Amasis MT Pro" panose="02040504050005020304" pitchFamily="18" charset="-18"/>
            </a:rPr>
            <a:t>METODA REGRESNÍ A KORELAČNÍ ANALÝZY</a:t>
          </a:r>
        </a:p>
      </dsp:txBody>
      <dsp:txXfrm>
        <a:off x="267919" y="2845025"/>
        <a:ext cx="8258813" cy="319654"/>
      </dsp:txXfrm>
    </dsp:sp>
    <dsp:sp modelId="{9DD5138B-230E-4F32-8FEB-EED0E9219A37}">
      <dsp:nvSpPr>
        <dsp:cNvPr id="0" name=""/>
        <dsp:cNvSpPr/>
      </dsp:nvSpPr>
      <dsp:spPr>
        <a:xfrm>
          <a:off x="42414" y="3559593"/>
          <a:ext cx="9059828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0CAFB4-CFD1-4A08-8178-954697733351}">
      <dsp:nvSpPr>
        <dsp:cNvPr id="0" name=""/>
        <dsp:cNvSpPr/>
      </dsp:nvSpPr>
      <dsp:spPr>
        <a:xfrm>
          <a:off x="250626" y="3372052"/>
          <a:ext cx="8293399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3471" tIns="0" rIns="313471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 dirty="0">
              <a:latin typeface="Amasis MT Pro" panose="02040504050005020304" pitchFamily="18" charset="-18"/>
            </a:rPr>
            <a:t>METODA EKONOMICKÝCH UKAZATELŮ</a:t>
          </a:r>
        </a:p>
      </dsp:txBody>
      <dsp:txXfrm>
        <a:off x="267919" y="3389345"/>
        <a:ext cx="8258813" cy="319654"/>
      </dsp:txXfrm>
    </dsp:sp>
    <dsp:sp modelId="{18EF1276-F6D7-4191-A75F-CF390D195C79}">
      <dsp:nvSpPr>
        <dsp:cNvPr id="0" name=""/>
        <dsp:cNvSpPr/>
      </dsp:nvSpPr>
      <dsp:spPr>
        <a:xfrm>
          <a:off x="42414" y="4103913"/>
          <a:ext cx="9059828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FF0FB-0E66-401E-8BA7-873E940EF1E6}">
      <dsp:nvSpPr>
        <dsp:cNvPr id="0" name=""/>
        <dsp:cNvSpPr/>
      </dsp:nvSpPr>
      <dsp:spPr>
        <a:xfrm>
          <a:off x="250626" y="3916372"/>
          <a:ext cx="8293399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3471" tIns="0" rIns="313471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 dirty="0">
              <a:latin typeface="Amasis MT Pro" panose="02040504050005020304" pitchFamily="18" charset="-18"/>
            </a:rPr>
            <a:t>METODA TECHNICKÉ ANALÝZY</a:t>
          </a:r>
        </a:p>
      </dsp:txBody>
      <dsp:txXfrm>
        <a:off x="267919" y="3933665"/>
        <a:ext cx="8258813" cy="319654"/>
      </dsp:txXfrm>
    </dsp:sp>
    <dsp:sp modelId="{1CB058EE-9BC3-42BC-9A59-C97D309097A3}">
      <dsp:nvSpPr>
        <dsp:cNvPr id="0" name=""/>
        <dsp:cNvSpPr/>
      </dsp:nvSpPr>
      <dsp:spPr>
        <a:xfrm>
          <a:off x="0" y="4648233"/>
          <a:ext cx="9059828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A2F657-B4E1-4130-8BEF-8F0F8BAB02EA}">
      <dsp:nvSpPr>
        <dsp:cNvPr id="0" name=""/>
        <dsp:cNvSpPr/>
      </dsp:nvSpPr>
      <dsp:spPr>
        <a:xfrm>
          <a:off x="250626" y="4460692"/>
          <a:ext cx="8293399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3471" tIns="0" rIns="313471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 dirty="0">
              <a:latin typeface="Amasis MT Pro" panose="02040504050005020304" pitchFamily="18" charset="-18"/>
            </a:rPr>
            <a:t>MATEMATICKÉ MODELOVÁNÍ</a:t>
          </a:r>
        </a:p>
      </dsp:txBody>
      <dsp:txXfrm>
        <a:off x="267919" y="4477985"/>
        <a:ext cx="8258813" cy="319654"/>
      </dsp:txXfrm>
    </dsp:sp>
    <dsp:sp modelId="{73298E50-B88B-41A4-9B82-77970D31EFF8}">
      <dsp:nvSpPr>
        <dsp:cNvPr id="0" name=""/>
        <dsp:cNvSpPr/>
      </dsp:nvSpPr>
      <dsp:spPr>
        <a:xfrm>
          <a:off x="0" y="5192554"/>
          <a:ext cx="9059828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F7DE45-59AB-40E0-938B-8E8C4B666BF7}">
      <dsp:nvSpPr>
        <dsp:cNvPr id="0" name=""/>
        <dsp:cNvSpPr/>
      </dsp:nvSpPr>
      <dsp:spPr>
        <a:xfrm>
          <a:off x="250626" y="5005012"/>
          <a:ext cx="8293399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3471" tIns="0" rIns="313471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 dirty="0">
              <a:latin typeface="Amasis MT Pro" panose="02040504050005020304" pitchFamily="18" charset="-18"/>
            </a:rPr>
            <a:t>OPERAČNÍ VÝZKUM</a:t>
          </a:r>
        </a:p>
      </dsp:txBody>
      <dsp:txXfrm>
        <a:off x="267919" y="5022305"/>
        <a:ext cx="8258813" cy="319654"/>
      </dsp:txXfrm>
    </dsp:sp>
    <dsp:sp modelId="{2AE047BE-8D00-422B-8A9C-B820461E4220}">
      <dsp:nvSpPr>
        <dsp:cNvPr id="0" name=""/>
        <dsp:cNvSpPr/>
      </dsp:nvSpPr>
      <dsp:spPr>
        <a:xfrm>
          <a:off x="0" y="5736874"/>
          <a:ext cx="9059828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63F8F4-D8A1-4F35-A136-4B7B9B4E4B75}">
      <dsp:nvSpPr>
        <dsp:cNvPr id="0" name=""/>
        <dsp:cNvSpPr/>
      </dsp:nvSpPr>
      <dsp:spPr>
        <a:xfrm>
          <a:off x="250626" y="5549332"/>
          <a:ext cx="8293399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3471" tIns="0" rIns="313471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 dirty="0">
              <a:latin typeface="Amasis MT Pro" panose="02040504050005020304" pitchFamily="18" charset="-18"/>
            </a:rPr>
            <a:t>PROGRAMOVÉ PROGNÓZOVÁNÍ</a:t>
          </a:r>
        </a:p>
      </dsp:txBody>
      <dsp:txXfrm>
        <a:off x="267919" y="5566625"/>
        <a:ext cx="8258813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0F1C6-1228-470F-B5BC-5F5E9B8A34B6}" type="datetimeFigureOut">
              <a:rPr lang="cs-CZ" smtClean="0"/>
              <a:t>15.03.2022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F2312-F1BD-48D9-BF56-2082681F2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165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8636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576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092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711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8410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886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7865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767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355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532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367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2363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197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3713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626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439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4136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872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1DB7CB-7D41-4A84-A573-5DB8BBD74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102BC94-74A3-4D3B-8DAC-8B5B0F100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03513D-5B55-4D44-830B-3BB8792FA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3/15/2022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2C6240-DD67-41CC-80EE-CBF767D8C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29CEE2-85C4-43A2-A4C7-4BD140B87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00509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452E57-B2E1-4DCD-9FDF-A2A8B172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06A31BB-8016-4576-B843-B28D92894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8CC92B-CB15-4851-8DC7-747F29F0C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3/15/2022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1239A2-6E5C-4F39-9DFC-A0F6E4D94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5C05E1-A60E-445C-BB96-A96446B50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79104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AC3D271-7144-4750-8F9D-6FD7A1CD32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EDF0EAF-A911-426B-8209-B76D26558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193CE6-A93B-4A0C-8B33-8E2F170F4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3/15/2022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4C5647-CE29-4586-B8A6-866EF989C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DF990E-5A18-48A7-8882-B57A9D509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480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E0916A-6C0A-4723-A0FD-96B404362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9D47BE-10D9-4D01-9611-BC751372E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749F37-2DD4-4896-A840-B91D9BDAF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3/15/2022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CE91B2-DFB1-479D-93A5-E772C21AE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46A5C7-1147-4DE1-8AC5-C810EC92E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89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DBDE7B-A312-4826-8FB4-61D1BE1B5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FD61195-914D-4C23-B136-EB4D999D3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E60A94-6CF1-4066-A47D-6F091DB32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3/15/2022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0AB0FD-3718-4ABB-A857-39755E265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8A81AB-8A6E-40F0-867F-6D3543585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72781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650C8F-1A1B-46B2-937E-040D78BC7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810E92-7535-4118-B8AB-4608541D8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8D71BB3-213E-482D-BEBF-6BA0F2218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7B548C5-436D-40EA-945F-DD67DA39C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3/15/2022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FF6A41C-2D66-4E39-BDAC-832F2B5F2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E5C16C-0164-48C6-9459-22AD76EE8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50180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687E9E-A722-472A-9CE2-7DB2FD821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56782C1-C702-4FB7-A64B-D54B62BEC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AFB6E6D-F36F-4338-9B91-DE7BA8B66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455D638-963C-4DF7-9E52-A90722DA62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5B0B30A-ADB6-4C99-B6D5-4361E95CC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84037AF-1920-42FF-9369-C4228C11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3/15/2022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A654A8D-EC0B-4E5F-97DD-213EA837A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8F22E2B-250C-4CD5-8DA9-80EB03B35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93486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BB7C38-C390-466F-A739-BF256454C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F1AB17E-657C-4BFB-A5E5-83D6E0194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3/15/2022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507103-67F3-4794-9A6B-57F1813C2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45E0C8D-A145-4BEA-8EB2-61A6191CE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8661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365E3AD-612B-419F-AF88-9A0B15C5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3/15/2022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45D3139-E699-4B2E-AF61-DFC9EB0D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DFEB0EC-C2F1-4484-B9D7-B44680504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8786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2626E-2D06-453A-BF9C-86D4CCD48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F68EBB-6819-4515-852D-B64DFF1E3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6CFDCDF-9207-404A-84BD-E6413779F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C8CC28-6E48-4A56-9CDE-A52EE94D1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3/15/2022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1A43D0A-0D78-4015-968C-AA2EBDB88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479B377-4062-4208-B188-EEF0E90A1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68331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EC27FD-CA95-4E13-A3F5-B7D2F5497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BAF1962-3EE9-453A-80CD-6C8419187F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58DD2C9-4236-4610-B512-E30D01123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343A0A0-C2B9-42F2-B2A8-D137ED30C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3/15/2022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5E34F38-557B-4F37-8320-F0B3312C5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079800C-8AC2-4154-8B22-8F2EB8A27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2852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F1D3708-BE86-431E-8D37-A26517585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4B8F0D4-2AB3-4487-9C9A-1301E640B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B20ECB-DB66-473A-BA96-7EBC01939A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3/15/2022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FA5B53-3EE5-4A72-A5A7-A3D055D9AD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10B38B-DD78-48C2-8F86-C3078B73F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6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12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12" Type="http://schemas.openxmlformats.org/officeDocument/2006/relationships/image" Target="../media/image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5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interiér&#10;&#10;Popis byl vytvořen automaticky">
            <a:extLst>
              <a:ext uri="{FF2B5EF4-FFF2-40B4-BE49-F238E27FC236}">
                <a16:creationId xmlns:a16="http://schemas.microsoft.com/office/drawing/2014/main" id="{7712534E-1BD8-4EB4-8772-E7F4BD4BCE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E75BE3A-EA17-496F-A547-735EC8DCF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9253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FF"/>
                </a:solidFill>
                <a:latin typeface="Amasis MT Pro Medium" panose="02040604050005020304" pitchFamily="18" charset="-18"/>
              </a:rPr>
              <a:t>5. </a:t>
            </a:r>
            <a:br>
              <a:rPr lang="cs-CZ" dirty="0">
                <a:solidFill>
                  <a:srgbClr val="FFFFFF"/>
                </a:solidFill>
                <a:latin typeface="Amasis MT Pro Medium" panose="02040604050005020304" pitchFamily="18" charset="-18"/>
              </a:rPr>
            </a:br>
            <a:r>
              <a:rPr lang="cs-CZ" dirty="0">
                <a:solidFill>
                  <a:srgbClr val="FFFFFF"/>
                </a:solidFill>
                <a:latin typeface="Amasis MT Pro Medium" panose="02040604050005020304" pitchFamily="18" charset="-18"/>
              </a:rPr>
              <a:t>PROGNÓZOVÁNÍ </a:t>
            </a:r>
            <a:br>
              <a:rPr lang="cs-CZ" dirty="0">
                <a:solidFill>
                  <a:srgbClr val="FFFFFF"/>
                </a:solidFill>
                <a:latin typeface="Amasis MT Pro Medium" panose="02040604050005020304" pitchFamily="18" charset="-18"/>
              </a:rPr>
            </a:br>
            <a:r>
              <a:rPr lang="cs-CZ" dirty="0">
                <a:solidFill>
                  <a:srgbClr val="FFFFFF"/>
                </a:solidFill>
                <a:latin typeface="Amasis MT Pro Medium" panose="02040604050005020304" pitchFamily="18" charset="-18"/>
              </a:rPr>
              <a:t>CEN</a:t>
            </a:r>
          </a:p>
        </p:txBody>
      </p:sp>
      <p:pic>
        <p:nvPicPr>
          <p:cNvPr id="14" name="Obrázek 13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6750A32F-9592-4B0E-BD55-E7F01B2709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15" r="8784" b="1103"/>
          <a:stretch/>
        </p:blipFill>
        <p:spPr>
          <a:xfrm>
            <a:off x="10315925" y="535984"/>
            <a:ext cx="1728738" cy="222968"/>
          </a:xfrm>
          <a:prstGeom prst="rect">
            <a:avLst/>
          </a:prstGeom>
        </p:spPr>
      </p:pic>
      <p:pic>
        <p:nvPicPr>
          <p:cNvPr id="9" name="Obrázek 8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D218221C-1FCE-482D-AAEC-7B9EA9A44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925" y="72719"/>
            <a:ext cx="1761744" cy="6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95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23466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104" y="91144"/>
            <a:ext cx="11817065" cy="603856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ČASOVÉ PROGNÓZOVÁNÍ V PODNIKU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  <p:graphicFrame>
        <p:nvGraphicFramePr>
          <p:cNvPr id="2" name="Tabulka 5">
            <a:extLst>
              <a:ext uri="{FF2B5EF4-FFF2-40B4-BE49-F238E27FC236}">
                <a16:creationId xmlns:a16="http://schemas.microsoft.com/office/drawing/2014/main" id="{13E1A4B0-EECE-4763-9B4C-04BEF6B737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439783"/>
              </p:ext>
            </p:extLst>
          </p:nvPr>
        </p:nvGraphicFramePr>
        <p:xfrm>
          <a:off x="156104" y="884507"/>
          <a:ext cx="11879792" cy="58369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677137">
                  <a:extLst>
                    <a:ext uri="{9D8B030D-6E8A-4147-A177-3AD203B41FA5}">
                      <a16:colId xmlns:a16="http://schemas.microsoft.com/office/drawing/2014/main" val="526864322"/>
                    </a:ext>
                  </a:extLst>
                </a:gridCol>
                <a:gridCol w="2924134">
                  <a:extLst>
                    <a:ext uri="{9D8B030D-6E8A-4147-A177-3AD203B41FA5}">
                      <a16:colId xmlns:a16="http://schemas.microsoft.com/office/drawing/2014/main" val="2770138306"/>
                    </a:ext>
                  </a:extLst>
                </a:gridCol>
                <a:gridCol w="6278521">
                  <a:extLst>
                    <a:ext uri="{9D8B030D-6E8A-4147-A177-3AD203B41FA5}">
                      <a16:colId xmlns:a16="http://schemas.microsoft.com/office/drawing/2014/main" val="1086110605"/>
                    </a:ext>
                  </a:extLst>
                </a:gridCol>
              </a:tblGrid>
              <a:tr h="470653">
                <a:tc>
                  <a:txBody>
                    <a:bodyPr/>
                    <a:lstStyle/>
                    <a:p>
                      <a:pPr algn="ctr"/>
                      <a:r>
                        <a:rPr lang="cs-CZ" sz="2500" dirty="0">
                          <a:solidFill>
                            <a:schemeClr val="tx1"/>
                          </a:solidFill>
                          <a:latin typeface="Amasis MT Pro" panose="02040504050005020304" pitchFamily="18" charset="-18"/>
                        </a:rPr>
                        <a:t>HORIZONT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500" dirty="0">
                          <a:solidFill>
                            <a:schemeClr val="tx1"/>
                          </a:solidFill>
                          <a:latin typeface="Amasis MT Pro" panose="02040504050005020304" pitchFamily="18" charset="-18"/>
                        </a:rPr>
                        <a:t>VYMEZENÍ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500" dirty="0">
                          <a:solidFill>
                            <a:schemeClr val="tx1"/>
                          </a:solidFill>
                          <a:latin typeface="Amasis MT Pro" panose="02040504050005020304" pitchFamily="18" charset="-18"/>
                        </a:rPr>
                        <a:t>PROGNÓVANÁ ČINNOST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011481"/>
                  </a:ext>
                </a:extLst>
              </a:tr>
              <a:tr h="1138677">
                <a:tc>
                  <a:txBody>
                    <a:bodyPr/>
                    <a:lstStyle/>
                    <a:p>
                      <a:r>
                        <a:rPr lang="cs-CZ" sz="2300" dirty="0">
                          <a:latin typeface="Amasis MT Pro" panose="02040504050005020304" pitchFamily="18" charset="-18"/>
                        </a:rPr>
                        <a:t>krátkodobý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300" dirty="0">
                          <a:latin typeface="Amasis MT Pro" panose="02040504050005020304" pitchFamily="18" charset="-18"/>
                        </a:rPr>
                        <a:t>do 3 měsíců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2300" dirty="0">
                          <a:latin typeface="Amasis MT Pro" panose="02040504050005020304" pitchFamily="18" charset="-18"/>
                        </a:rPr>
                        <a:t>sezónnost prodeje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2300" dirty="0">
                          <a:latin typeface="Amasis MT Pro" panose="02040504050005020304" pitchFamily="18" charset="-18"/>
                        </a:rPr>
                        <a:t>vliv akcí na podporu prodeje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2300" dirty="0">
                          <a:latin typeface="Amasis MT Pro" panose="02040504050005020304" pitchFamily="18" charset="-18"/>
                        </a:rPr>
                        <a:t>dopad cenových změn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732594"/>
                  </a:ext>
                </a:extLst>
              </a:tr>
              <a:tr h="789483">
                <a:tc>
                  <a:txBody>
                    <a:bodyPr/>
                    <a:lstStyle/>
                    <a:p>
                      <a:r>
                        <a:rPr lang="cs-CZ" sz="2300" dirty="0">
                          <a:latin typeface="Amasis MT Pro" panose="02040504050005020304" pitchFamily="18" charset="-18"/>
                        </a:rPr>
                        <a:t>střednědobý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300" dirty="0">
                          <a:latin typeface="Amasis MT Pro" panose="02040504050005020304" pitchFamily="18" charset="-18"/>
                        </a:rPr>
                        <a:t>3 měsíce až 2 roky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2300" dirty="0">
                          <a:latin typeface="Amasis MT Pro" panose="02040504050005020304" pitchFamily="18" charset="-18"/>
                        </a:rPr>
                        <a:t>délka období hospodářského cyklu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2300" dirty="0">
                          <a:latin typeface="Amasis MT Pro" panose="02040504050005020304" pitchFamily="18" charset="-18"/>
                        </a:rPr>
                        <a:t>dopad politiky státu na ekonomiku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153612"/>
                  </a:ext>
                </a:extLst>
              </a:tr>
              <a:tr h="1138677">
                <a:tc>
                  <a:txBody>
                    <a:bodyPr/>
                    <a:lstStyle/>
                    <a:p>
                      <a:r>
                        <a:rPr lang="cs-CZ" sz="2300" dirty="0">
                          <a:latin typeface="Amasis MT Pro" panose="02040504050005020304" pitchFamily="18" charset="-18"/>
                        </a:rPr>
                        <a:t>dlouhodobý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300" dirty="0">
                          <a:latin typeface="Amasis MT Pro" panose="02040504050005020304" pitchFamily="18" charset="-18"/>
                        </a:rPr>
                        <a:t>2 až 5 let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2300" dirty="0">
                          <a:latin typeface="Amasis MT Pro" panose="02040504050005020304" pitchFamily="18" charset="-18"/>
                        </a:rPr>
                        <a:t>technologické a demografické změny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2300" dirty="0">
                          <a:latin typeface="Amasis MT Pro" panose="02040504050005020304" pitchFamily="18" charset="-18"/>
                        </a:rPr>
                        <a:t>finanční potřeby a zdroje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2300" dirty="0">
                          <a:latin typeface="Amasis MT Pro" panose="02040504050005020304" pitchFamily="18" charset="-18"/>
                        </a:rPr>
                        <a:t>změna postojů spotřebitelů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62996"/>
                  </a:ext>
                </a:extLst>
              </a:tr>
              <a:tr h="1138677">
                <a:tc>
                  <a:txBody>
                    <a:bodyPr/>
                    <a:lstStyle/>
                    <a:p>
                      <a:r>
                        <a:rPr lang="cs-CZ" sz="2300" dirty="0">
                          <a:latin typeface="Amasis MT Pro" panose="02040504050005020304" pitchFamily="18" charset="-18"/>
                        </a:rPr>
                        <a:t>vzdálený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300" dirty="0">
                          <a:latin typeface="Amasis MT Pro" panose="02040504050005020304" pitchFamily="18" charset="-18"/>
                        </a:rPr>
                        <a:t>5 až 15 let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2300" dirty="0">
                          <a:latin typeface="Amasis MT Pro" panose="02040504050005020304" pitchFamily="18" charset="-18"/>
                        </a:rPr>
                        <a:t>existující trendy a jejich změny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2300" dirty="0">
                          <a:latin typeface="Amasis MT Pro" panose="02040504050005020304" pitchFamily="18" charset="-18"/>
                        </a:rPr>
                        <a:t>technologické inovace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2300" dirty="0">
                          <a:latin typeface="Amasis MT Pro" panose="02040504050005020304" pitchFamily="18" charset="-18"/>
                        </a:rPr>
                        <a:t>demografické trendy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0714"/>
                  </a:ext>
                </a:extLst>
              </a:tr>
              <a:tr h="1138677">
                <a:tc>
                  <a:txBody>
                    <a:bodyPr/>
                    <a:lstStyle/>
                    <a:p>
                      <a:r>
                        <a:rPr lang="cs-CZ" sz="2300" dirty="0">
                          <a:latin typeface="Amasis MT Pro" panose="02040504050005020304" pitchFamily="18" charset="-18"/>
                        </a:rPr>
                        <a:t>velmi vzdálený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300" dirty="0">
                          <a:latin typeface="Amasis MT Pro" panose="02040504050005020304" pitchFamily="18" charset="-18"/>
                        </a:rPr>
                        <a:t>nad 15 let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2300" dirty="0">
                          <a:latin typeface="Amasis MT Pro" panose="02040504050005020304" pitchFamily="18" charset="-18"/>
                        </a:rPr>
                        <a:t>obecné trendy v technologiích, ekonomice, demografii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2300" dirty="0">
                          <a:latin typeface="Amasis MT Pro" panose="02040504050005020304" pitchFamily="18" charset="-18"/>
                        </a:rPr>
                        <a:t>politické prostředí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954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841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23466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467" y="0"/>
            <a:ext cx="11817065" cy="603856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PROGNÓZOVÁNÍ POPTÁVKY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000" dirty="0">
                <a:latin typeface="Amasis MT Pro" panose="02040504050005020304" pitchFamily="18" charset="-18"/>
              </a:rPr>
              <a:t>Provádí se v průběhu plánování a není úplně spolehlivé.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b="1" dirty="0">
                <a:latin typeface="Amasis MT Pro" panose="02040504050005020304" pitchFamily="18" charset="-18"/>
              </a:rPr>
              <a:t>Metody prognózování poptávky dělíme na: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dirty="0">
                <a:latin typeface="Amasis MT Pro" panose="02040504050005020304" pitchFamily="18" charset="-18"/>
              </a:rPr>
              <a:t> </a:t>
            </a:r>
            <a:r>
              <a:rPr lang="cs-CZ" sz="3000" b="1" dirty="0">
                <a:latin typeface="Amasis MT Pro" panose="02040504050005020304" pitchFamily="18" charset="-18"/>
              </a:rPr>
              <a:t>kvalitativní</a:t>
            </a:r>
            <a:r>
              <a:rPr lang="cs-CZ" sz="3000" dirty="0">
                <a:latin typeface="Amasis MT Pro" panose="02040504050005020304" pitchFamily="18" charset="-18"/>
              </a:rPr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800" dirty="0">
                <a:latin typeface="Amasis MT Pro" panose="02040504050005020304" pitchFamily="18" charset="-18"/>
              </a:rPr>
              <a:t> expertní odhady,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800" dirty="0">
                <a:latin typeface="Amasis MT Pro" panose="02040504050005020304" pitchFamily="18" charset="-18"/>
              </a:rPr>
              <a:t> intuice (delfská metoda),	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800" dirty="0">
                <a:latin typeface="Amasis MT Pro" panose="02040504050005020304" pitchFamily="18" charset="-18"/>
              </a:rPr>
              <a:t> </a:t>
            </a:r>
            <a:r>
              <a:rPr lang="cs-CZ" sz="2800" dirty="0" err="1">
                <a:latin typeface="Amasis MT Pro" panose="02040504050005020304" pitchFamily="18" charset="-18"/>
              </a:rPr>
              <a:t>bainstorming</a:t>
            </a:r>
            <a:r>
              <a:rPr lang="cs-CZ" sz="2800" dirty="0">
                <a:latin typeface="Amasis MT Pro" panose="02040504050005020304" pitchFamily="18" charset="-18"/>
              </a:rPr>
              <a:t>,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800" dirty="0">
                <a:latin typeface="Amasis MT Pro" panose="02040504050005020304" pitchFamily="18" charset="-18"/>
              </a:rPr>
              <a:t> psaní scénářů,</a:t>
            </a:r>
          </a:p>
          <a:p>
            <a:pPr marL="0"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dirty="0">
                <a:latin typeface="Amasis MT Pro" panose="02040504050005020304" pitchFamily="18" charset="-18"/>
              </a:rPr>
              <a:t> kvantitativní</a:t>
            </a:r>
            <a:r>
              <a:rPr lang="cs-CZ" sz="3000" dirty="0">
                <a:latin typeface="Amasis MT Pro" panose="02040504050005020304" pitchFamily="18" charset="-18"/>
              </a:rPr>
              <a:t> </a:t>
            </a:r>
          </a:p>
          <a:p>
            <a:pPr marL="648000" lvl="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800" dirty="0">
                <a:latin typeface="Amasis MT Pro" panose="02040504050005020304" pitchFamily="18" charset="-18"/>
              </a:rPr>
              <a:t> analýza časových řad, 	</a:t>
            </a:r>
          </a:p>
          <a:p>
            <a:pPr marL="648000" lvl="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800" dirty="0">
                <a:latin typeface="Amasis MT Pro" panose="02040504050005020304" pitchFamily="18" charset="-18"/>
              </a:rPr>
              <a:t> metody rozboru příčin, </a:t>
            </a:r>
          </a:p>
          <a:p>
            <a:pPr marL="648000" lvl="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800" dirty="0">
                <a:latin typeface="Amasis MT Pro" panose="02040504050005020304" pitchFamily="18" charset="-18"/>
              </a:rPr>
              <a:t> predikční modely, </a:t>
            </a:r>
          </a:p>
          <a:p>
            <a:pPr marL="648000" lvl="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800" dirty="0">
                <a:latin typeface="Amasis MT Pro" panose="02040504050005020304" pitchFamily="18" charset="-18"/>
              </a:rPr>
              <a:t> extrapolace.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500" dirty="0">
                <a:latin typeface="Amasis MT Pro" panose="02040504050005020304" pitchFamily="18" charset="-18"/>
              </a:rPr>
              <a:t> - Kvantitativní metody propočítávají budoucí vývoj na základě dat z minulosti, jsou vhodné ke střednědobým prognózám ve stabilním prostředí.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12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23466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923" y="91144"/>
            <a:ext cx="11817065" cy="603856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METODY ODHADU POPTÁVKY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VYUŽÍVANÉ V PRAXI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dirty="0">
                <a:latin typeface="Amasis MT Pro" panose="02040504050005020304" pitchFamily="18" charset="-18"/>
              </a:rPr>
              <a:t>Agregování odhadů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000" dirty="0">
                <a:latin typeface="Amasis MT Pro" panose="02040504050005020304" pitchFamily="18" charset="-18"/>
              </a:rPr>
              <a:t>Metoda založena na odhadech % růstu nebo poklesu poptávky v důsledku % snížení nebo zvýšení ceny dané výrobku.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000" dirty="0">
                <a:latin typeface="Amasis MT Pro" panose="02040504050005020304" pitchFamily="18" charset="-18"/>
              </a:rPr>
              <a:t>Odhady se získávají od prodejních zástupců.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dirty="0">
                <a:latin typeface="Amasis MT Pro" panose="02040504050005020304" pitchFamily="18" charset="-18"/>
              </a:rPr>
              <a:t>Expertní odhady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000" dirty="0">
                <a:latin typeface="Amasis MT Pro" panose="02040504050005020304" pitchFamily="18" charset="-18"/>
              </a:rPr>
              <a:t>Experti provádějí kvalifikované odhady poptávky v závislosti na změnách cen.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Amasis MT Pro" panose="02040504050005020304" pitchFamily="18" charset="-18"/>
              </a:rPr>
              <a:t>bodový odhad prodeje,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Amasis MT Pro" panose="02040504050005020304" pitchFamily="18" charset="-18"/>
              </a:rPr>
              <a:t>intervalový odhad prodeje,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Amasis MT Pro" panose="02040504050005020304" pitchFamily="18" charset="-18"/>
              </a:rPr>
              <a:t>odhad rozdělení pravděpodobnosti.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47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23466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99" y="104134"/>
            <a:ext cx="11817065" cy="603856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Cílem prognostického výzkumu je predikce budoucího vývoje.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Prognostický výzkum využívá informace z deskriptivního i kauzálního výzkumu a navazuje na ně.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Spojením poznání skutečností a analýzy jejich příčin a vztahů a sestavením výsledného modelu se snažíme ukázat nejdůležitější souvislosti budoucího vývoje.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V tržní ekonomice jsou za důležitý zdroj informací považovány </a:t>
            </a:r>
            <a:r>
              <a:rPr lang="cs-CZ" sz="3500" b="1" dirty="0">
                <a:latin typeface="Amasis MT Pro" panose="02040504050005020304" pitchFamily="18" charset="-18"/>
              </a:rPr>
              <a:t>konjunkturální výzkumy</a:t>
            </a:r>
            <a:r>
              <a:rPr lang="cs-CZ" sz="3500" dirty="0">
                <a:latin typeface="Amasis MT Pro" panose="02040504050005020304" pitchFamily="18" charset="-18"/>
              </a:rPr>
              <a:t>.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73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23466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99" y="104134"/>
            <a:ext cx="11817065" cy="603856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KONJUNKTURÁLNÍ VÝZKUMY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Nepostradatelný informační zdroj pro strategické i taktické rozhodování.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Přinášejí cenné informace o těžce kvantifikovatelných oblastech ekonomiky, které zachycují charakter podnikatelského prostředí s velkým časový předstihem a identifikují, tak tendence dalšího vývoje.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b="1" dirty="0">
                <a:latin typeface="Amasis MT Pro" panose="02040504050005020304" pitchFamily="18" charset="-18"/>
              </a:rPr>
              <a:t>Zahrnuje dvě etapy: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analýzu všeobecné nebo zbožové konjunktury,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krátkodobou předpověď dalšího vývoje.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96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23466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99" y="104134"/>
            <a:ext cx="11817065" cy="603856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ZÁKLADNÍ FUNKCE PERIODICKY PROVÁDĚNÝCH KONJUNKTURÁLNÍCH VÝZKUMŮ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1500" b="1" dirty="0">
              <a:latin typeface="Amasis MT Pro" panose="02040504050005020304" pitchFamily="18" charset="-18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b="1" dirty="0">
                <a:latin typeface="Amasis MT Pro" panose="02040504050005020304" pitchFamily="18" charset="-18"/>
              </a:rPr>
              <a:t>1. FUNKCE INFORMATIVNÍ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Získání standardních informací o makroekonomickém vývoji.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b="1" dirty="0">
                <a:latin typeface="Amasis MT Pro" panose="02040504050005020304" pitchFamily="18" charset="-18"/>
              </a:rPr>
              <a:t>2. FUNKCE KLASIFIKAČNÍ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dirty="0">
                <a:latin typeface="Amasis MT Pro" panose="02040504050005020304" pitchFamily="18" charset="-18"/>
              </a:rPr>
              <a:t>- Identifikace fáze hospodářského cyklu.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b="1" dirty="0">
                <a:latin typeface="Amasis MT Pro" panose="02040504050005020304" pitchFamily="18" charset="-18"/>
              </a:rPr>
              <a:t>3. FUNKCE PROGNOSTICKÁ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dirty="0">
                <a:latin typeface="Amasis MT Pro" panose="02040504050005020304" pitchFamily="18" charset="-18"/>
              </a:rPr>
              <a:t>- Určení pravděpodobného vývoje pro nejbližší období.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28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23466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99" y="104134"/>
            <a:ext cx="11817065" cy="603856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Závěry z konjunkturních výzkumů jsou bezprostředně využitelné pro praktickou činnost podniků.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 Kromě konjunktury ekonomiky jako celku, oboru nebo odvětví ve kterém podnik působí je důležití sledovat i vývoj jednotlivých výrobkových kategorií.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b="1" dirty="0">
                <a:latin typeface="Amasis MT Pro" panose="02040504050005020304" pitchFamily="18" charset="-18"/>
              </a:rPr>
              <a:t>Konjunkturální výzkum trhů zboží je jedním z předpokladů pro to: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i="1" dirty="0">
                <a:latin typeface="Amasis MT Pro" panose="02040504050005020304" pitchFamily="18" charset="-18"/>
              </a:rPr>
              <a:t> zda vyrobit,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i="1" dirty="0">
                <a:latin typeface="Amasis MT Pro" panose="02040504050005020304" pitchFamily="18" charset="-18"/>
              </a:rPr>
              <a:t> kdy, kde a za jakých podmínek nakoupit,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i="1" dirty="0">
                <a:latin typeface="Amasis MT Pro" panose="02040504050005020304" pitchFamily="18" charset="-18"/>
              </a:rPr>
              <a:t> za jakou cenu nakoupit,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i="1" dirty="0">
                <a:latin typeface="Amasis MT Pro" panose="02040504050005020304" pitchFamily="18" charset="-18"/>
              </a:rPr>
              <a:t> kdy, kde a za jakých podmínek prodat,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i="1" dirty="0">
                <a:latin typeface="Amasis MT Pro" panose="02040504050005020304" pitchFamily="18" charset="-18"/>
              </a:rPr>
              <a:t> za jakou cenu prodat.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3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23466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104" y="91144"/>
            <a:ext cx="11817065" cy="603856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PROCES PROGNÓZOVÁNÍ CEN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Proces prognózování cen představuje důležitou podnikovou funkci, která je východiskem pro plánování a rozhodování v oblasti výroby, cen i prodeje.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Proces plánování v podnicích vychází z prognóz trhu a prodejů.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4000" b="1" dirty="0">
                <a:latin typeface="Amasis MT Pro" panose="02040504050005020304" pitchFamily="18" charset="-18"/>
              </a:rPr>
              <a:t>Při prognózování trhu je předmětem analýzy: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dirty="0">
                <a:latin typeface="Amasis MT Pro" panose="02040504050005020304" pitchFamily="18" charset="-18"/>
              </a:rPr>
              <a:t> trh skupiny výrobků </a:t>
            </a:r>
            <a:r>
              <a:rPr lang="cs-CZ" sz="3000" dirty="0">
                <a:latin typeface="Amasis MT Pro" panose="02040504050005020304" pitchFamily="18" charset="-18"/>
              </a:rPr>
              <a:t>(vývoj, růst, pružnost, stabilita),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dirty="0">
                <a:latin typeface="Amasis MT Pro" panose="02040504050005020304" pitchFamily="18" charset="-18"/>
              </a:rPr>
              <a:t> </a:t>
            </a:r>
            <a:r>
              <a:rPr lang="cs-CZ" sz="3500" b="1" dirty="0">
                <a:latin typeface="Amasis MT Pro" panose="02040504050005020304" pitchFamily="18" charset="-18"/>
              </a:rPr>
              <a:t>trh dané komodity </a:t>
            </a:r>
            <a:r>
              <a:rPr lang="cs-CZ" sz="3000" dirty="0">
                <a:latin typeface="Amasis MT Pro" panose="02040504050005020304" pitchFamily="18" charset="-18"/>
              </a:rPr>
              <a:t>(dynamika vývoje, stupeň nasycení poptávky, rozčlenění a struktura trhu, hlavní charakteristiky trhu),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dirty="0">
                <a:latin typeface="Amasis MT Pro" panose="02040504050005020304" pitchFamily="18" charset="-18"/>
              </a:rPr>
              <a:t> </a:t>
            </a:r>
            <a:r>
              <a:rPr lang="cs-CZ" sz="3500" b="1" dirty="0">
                <a:latin typeface="Amasis MT Pro" panose="02040504050005020304" pitchFamily="18" charset="-18"/>
              </a:rPr>
              <a:t>segmenty trhu dané komodity </a:t>
            </a:r>
            <a:r>
              <a:rPr lang="cs-CZ" sz="3000" dirty="0">
                <a:latin typeface="Amasis MT Pro" panose="02040504050005020304" pitchFamily="18" charset="-18"/>
              </a:rPr>
              <a:t>(struktura potřeb, míra substituce).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57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23466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104" y="91144"/>
            <a:ext cx="11817065" cy="603856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POSTUP PROGNÓZOVÁNÍ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3000" dirty="0">
              <a:latin typeface="Amasis MT Pro" panose="02040504050005020304" pitchFamily="18" charset="-18"/>
            </a:endParaRP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034EE32-630F-453F-A4B9-2D2D825B53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0959571"/>
              </p:ext>
            </p:extLst>
          </p:nvPr>
        </p:nvGraphicFramePr>
        <p:xfrm>
          <a:off x="367322" y="1004721"/>
          <a:ext cx="10879015" cy="5216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64431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96" y="91144"/>
            <a:ext cx="11817065" cy="603856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b="1" dirty="0">
                <a:latin typeface="Amasis MT Pro" panose="02040504050005020304" pitchFamily="18" charset="-18"/>
              </a:rPr>
              <a:t>PROGNOSTICKÉ METODY A PŘÍSTUPY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4FDC12B-BB72-41ED-BB1D-342E5C4D0A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228074"/>
              </p:ext>
            </p:extLst>
          </p:nvPr>
        </p:nvGraphicFramePr>
        <p:xfrm>
          <a:off x="172143" y="702162"/>
          <a:ext cx="11847714" cy="6155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56559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30" y="196023"/>
            <a:ext cx="11511399" cy="603856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PROGNÓZOVÁNÍ CEN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Cenová prognostika je velmi náročná oblast, protože musíme znát nejen vlastní podnik, ale i konkurenci        na základě těchto informací předpovídáme jaké </a:t>
            </a:r>
            <a:r>
              <a:rPr lang="cs-CZ" sz="3500" b="1" dirty="0">
                <a:latin typeface="Amasis MT Pro" panose="02040504050005020304" pitchFamily="18" charset="-18"/>
              </a:rPr>
              <a:t>ziskové rozpětí </a:t>
            </a:r>
            <a:r>
              <a:rPr lang="cs-CZ" sz="3500" dirty="0">
                <a:latin typeface="Amasis MT Pro" panose="02040504050005020304" pitchFamily="18" charset="-18"/>
              </a:rPr>
              <a:t>mezi náklady a cenou zajistí požadovanou návratnost investic.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Marketingoví manažeři se často snaží získat znalosti o: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dirty="0">
                <a:latin typeface="Amasis MT Pro" panose="02040504050005020304" pitchFamily="18" charset="-18"/>
              </a:rPr>
              <a:t> </a:t>
            </a:r>
            <a:r>
              <a:rPr lang="cs-CZ" sz="3500" i="1" dirty="0">
                <a:latin typeface="Amasis MT Pro" panose="02040504050005020304" pitchFamily="18" charset="-18"/>
              </a:rPr>
              <a:t>nabídce a poptávce,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i="1" dirty="0">
                <a:latin typeface="Amasis MT Pro" panose="02040504050005020304" pitchFamily="18" charset="-18"/>
              </a:rPr>
              <a:t> konkurenční výhodě v oblasti používaných technologií,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i="1" dirty="0">
                <a:latin typeface="Amasis MT Pro" panose="02040504050005020304" pitchFamily="18" charset="-18"/>
              </a:rPr>
              <a:t> analýze nákladových trendu pro substituční výrobky,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i="1" dirty="0">
                <a:latin typeface="Amasis MT Pro" panose="02040504050005020304" pitchFamily="18" charset="-18"/>
              </a:rPr>
              <a:t> předvídání cenových akcí konkurentů,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i="1" dirty="0">
                <a:latin typeface="Amasis MT Pro" panose="02040504050005020304" pitchFamily="18" charset="-18"/>
              </a:rPr>
              <a:t> včasný odhad legislativních zásahů do oblasti cen.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  <p:sp>
        <p:nvSpPr>
          <p:cNvPr id="6" name="Šipka: doprava 5">
            <a:extLst>
              <a:ext uri="{FF2B5EF4-FFF2-40B4-BE49-F238E27FC236}">
                <a16:creationId xmlns:a16="http://schemas.microsoft.com/office/drawing/2014/main" id="{52B3CEE9-4E39-4C7A-9C98-503278F5DAEA}"/>
              </a:ext>
            </a:extLst>
          </p:cNvPr>
          <p:cNvSpPr/>
          <p:nvPr/>
        </p:nvSpPr>
        <p:spPr>
          <a:xfrm>
            <a:off x="10216055" y="1458309"/>
            <a:ext cx="669763" cy="461377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5082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30" y="196023"/>
            <a:ext cx="11511399" cy="603856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 U většiny výrobků a služeb kopíruje vývoj cen </a:t>
            </a:r>
            <a:r>
              <a:rPr lang="cs-CZ" sz="3500" b="1" dirty="0">
                <a:latin typeface="Amasis MT Pro" panose="02040504050005020304" pitchFamily="18" charset="-18"/>
              </a:rPr>
              <a:t>vývoj nákladů.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cs-CZ" sz="1500" b="1" dirty="0">
              <a:latin typeface="Amasis MT Pro" panose="02040504050005020304" pitchFamily="18" charset="-18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ODCHYLKY CEN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dirty="0">
                <a:latin typeface="Amasis MT Pro" panose="02040504050005020304" pitchFamily="18" charset="-18"/>
              </a:rPr>
              <a:t>- Krátkodobé odchylky cen jsou typické pro odvětví náročné na kapitál.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Při vysoké nabídce a nízké poptávce výrobků jdou ceny výrobku krátkodobě dolů oproti dlouhodobým trendům.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dirty="0">
                <a:latin typeface="Amasis MT Pro" panose="02040504050005020304" pitchFamily="18" charset="-18"/>
              </a:rPr>
              <a:t> Při vysoké poptávce a nižší nabídce směřují krátkodobé odchylky k vyšším cenám než je dlouhodobý trend.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  <p:pic>
        <p:nvPicPr>
          <p:cNvPr id="20" name="Grafický objekt 19" descr="Šipka otáčející se vpravo obrys">
            <a:extLst>
              <a:ext uri="{FF2B5EF4-FFF2-40B4-BE49-F238E27FC236}">
                <a16:creationId xmlns:a16="http://schemas.microsoft.com/office/drawing/2014/main" id="{F63678F7-0E11-4E38-9B1C-1FD5C866A6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82598" y="5700097"/>
            <a:ext cx="914400" cy="914400"/>
          </a:xfrm>
          <a:prstGeom prst="rect">
            <a:avLst/>
          </a:prstGeom>
        </p:spPr>
      </p:pic>
      <p:pic>
        <p:nvPicPr>
          <p:cNvPr id="22" name="Grafický objekt 21" descr="Mince obrys">
            <a:extLst>
              <a:ext uri="{FF2B5EF4-FFF2-40B4-BE49-F238E27FC236}">
                <a16:creationId xmlns:a16="http://schemas.microsoft.com/office/drawing/2014/main" id="{FACE13BC-E206-4FDC-A29A-A572129DDA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27627" y="5326873"/>
            <a:ext cx="1373358" cy="1373358"/>
          </a:xfrm>
          <a:prstGeom prst="rect">
            <a:avLst/>
          </a:prstGeom>
        </p:spPr>
      </p:pic>
      <p:pic>
        <p:nvPicPr>
          <p:cNvPr id="24" name="Grafický objekt 23" descr="Šipka otáčející se vlevo obrys">
            <a:extLst>
              <a:ext uri="{FF2B5EF4-FFF2-40B4-BE49-F238E27FC236}">
                <a16:creationId xmlns:a16="http://schemas.microsoft.com/office/drawing/2014/main" id="{7C13EB23-4EC0-4F2F-AD75-02258660F7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V="1">
            <a:off x="4462351" y="544641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84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30" y="196023"/>
            <a:ext cx="11511399" cy="603856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PRODENÍ CENA VÝROBCE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b="1" dirty="0">
                <a:latin typeface="Amasis MT Pro" panose="02040504050005020304" pitchFamily="18" charset="-18"/>
              </a:rPr>
              <a:t>Může být: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i="1" dirty="0">
                <a:latin typeface="Amasis MT Pro" panose="02040504050005020304" pitchFamily="18" charset="-18"/>
              </a:rPr>
              <a:t> nižší, než cena nejbližšího podobného druhu zboží,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i="1" dirty="0">
                <a:latin typeface="Amasis MT Pro" panose="02040504050005020304" pitchFamily="18" charset="-18"/>
              </a:rPr>
              <a:t> nižší, než za jakou zboží prodává zahraniční konkurence,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i="1" dirty="0">
                <a:latin typeface="Amasis MT Pro" panose="02040504050005020304" pitchFamily="18" charset="-18"/>
              </a:rPr>
              <a:t> nižší, než je státem regulovaná cena zboží.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  <p:pic>
        <p:nvPicPr>
          <p:cNvPr id="7" name="Obrázek 6" descr="Obsah obrázku nápoje, jídlo, alkohol, nealkoholické nápoje&#10;&#10;Popis byl vytvořen automaticky">
            <a:extLst>
              <a:ext uri="{FF2B5EF4-FFF2-40B4-BE49-F238E27FC236}">
                <a16:creationId xmlns:a16="http://schemas.microsoft.com/office/drawing/2014/main" id="{E923113B-41C2-4CBB-A601-3AA128B993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633" y1="14844" x2="51172" y2="14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6461"/>
            <a:ext cx="6882749" cy="5162062"/>
          </a:xfrm>
          <a:prstGeom prst="rect">
            <a:avLst/>
          </a:prstGeom>
        </p:spPr>
      </p:pic>
      <p:pic>
        <p:nvPicPr>
          <p:cNvPr id="9" name="Obrázek 8" descr="Obsah obrázku nápoje, jídlo, nealkoholické nápoje&#10;&#10;Popis byl vytvořen automaticky">
            <a:extLst>
              <a:ext uri="{FF2B5EF4-FFF2-40B4-BE49-F238E27FC236}">
                <a16:creationId xmlns:a16="http://schemas.microsoft.com/office/drawing/2014/main" id="{3309AD1C-C3FE-45C8-B11E-005D14B6F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00" b="95667" l="10000" r="90000">
                        <a14:foregroundMark x1="48000" y1="5000" x2="52000" y2="5667"/>
                        <a14:foregroundMark x1="48000" y1="93000" x2="56667" y2="92000"/>
                        <a14:foregroundMark x1="47667" y1="95000" x2="49000" y2="9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625" y="2942492"/>
            <a:ext cx="3810000" cy="3810000"/>
          </a:xfrm>
          <a:prstGeom prst="rect">
            <a:avLst/>
          </a:prstGeom>
        </p:spPr>
      </p:pic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E25DF0D7-2CB5-4195-B49C-E62D345559B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167" b="90167" l="9353" r="89209">
                        <a14:foregroundMark x1="41727" y1="7167" x2="57914" y2="7333"/>
                        <a14:foregroundMark x1="57554" y1="90167" x2="60791" y2="90167"/>
                        <a14:foregroundMark x1="19424" y1="85667" x2="17266" y2="82500"/>
                        <a14:foregroundMark x1="33094" y1="25833" x2="26259" y2="36000"/>
                        <a14:foregroundMark x1="26259" y1="36000" x2="26619" y2="36000"/>
                        <a14:foregroundMark x1="59712" y1="5333" x2="56835" y2="5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244"/>
          <a:stretch/>
        </p:blipFill>
        <p:spPr>
          <a:xfrm>
            <a:off x="6622816" y="3641833"/>
            <a:ext cx="1521030" cy="3110659"/>
          </a:xfrm>
          <a:prstGeom prst="rect">
            <a:avLst/>
          </a:prstGeom>
        </p:spPr>
      </p:pic>
      <p:pic>
        <p:nvPicPr>
          <p:cNvPr id="13" name="Obrázek 12" descr="Obsah obrázku jídlo, nápoje, alkohol&#10;&#10;Popis byl vytvořen automaticky">
            <a:extLst>
              <a:ext uri="{FF2B5EF4-FFF2-40B4-BE49-F238E27FC236}">
                <a16:creationId xmlns:a16="http://schemas.microsoft.com/office/drawing/2014/main" id="{D126CED0-B134-4476-8F01-84C1DCA03C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93" b="94259" l="10000" r="90000">
                        <a14:foregroundMark x1="47593" y1="5926" x2="48519" y2="9259"/>
                        <a14:foregroundMark x1="47593" y1="90926" x2="53333" y2="57222"/>
                        <a14:foregroundMark x1="50370" y1="22778" x2="47778" y2="49259"/>
                        <a14:foregroundMark x1="47778" y1="49259" x2="44259" y2="31852"/>
                        <a14:foregroundMark x1="44259" y1="31852" x2="47593" y2="19444"/>
                        <a14:foregroundMark x1="49815" y1="4815" x2="51111" y2="9815"/>
                        <a14:foregroundMark x1="46852" y1="2593" x2="51481" y2="3148"/>
                        <a14:foregroundMark x1="51296" y1="5556" x2="53333" y2="13704"/>
                        <a14:foregroundMark x1="58704" y1="91111" x2="41481" y2="89630"/>
                        <a14:foregroundMark x1="60370" y1="94259" x2="59444" y2="91481"/>
                        <a14:foregroundMark x1="48148" y1="2593" x2="52407" y2="2963"/>
                        <a14:foregroundMark x1="53148" y1="2963" x2="47593" y2="2963"/>
                        <a14:foregroundMark x1="47963" y1="2963" x2="52593" y2="6667"/>
                        <a14:foregroundMark x1="52593" y1="6296" x2="53148" y2="12593"/>
                        <a14:foregroundMark x1="52963" y1="6481" x2="55370" y2="2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142" y="2942491"/>
            <a:ext cx="3801835" cy="3801835"/>
          </a:xfrm>
          <a:prstGeom prst="rect">
            <a:avLst/>
          </a:prstGeom>
        </p:spPr>
      </p:pic>
      <p:pic>
        <p:nvPicPr>
          <p:cNvPr id="15" name="Obrázek 14" descr="Obsah obrázku nápoje, jídlo, nealkoholické nápoje, alkohol&#10;&#10;Popis byl vytvořen automaticky">
            <a:extLst>
              <a:ext uri="{FF2B5EF4-FFF2-40B4-BE49-F238E27FC236}">
                <a16:creationId xmlns:a16="http://schemas.microsoft.com/office/drawing/2014/main" id="{CE3ACC7A-C75B-459E-8E42-A81DC5C3396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56" b="94667" l="10000" r="90000">
                        <a14:foregroundMark x1="48889" y1="5556" x2="49111" y2="11111"/>
                        <a14:foregroundMark x1="52222" y1="94222" x2="52000" y2="91556"/>
                        <a14:foregroundMark x1="44444" y1="49556" x2="60444" y2="38444"/>
                        <a14:foregroundMark x1="49111" y1="10667" x2="48889" y2="17556"/>
                        <a14:foregroundMark x1="44444" y1="94667" x2="43778" y2="94222"/>
                        <a14:foregroundMark x1="40444" y1="47111" x2="43778" y2="58667"/>
                        <a14:backgroundMark x1="32444" y1="10444" x2="32000" y2="16444"/>
                        <a14:backgroundMark x1="68444" y1="19556" x2="69556" y2="2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355" y="2890497"/>
            <a:ext cx="3922155" cy="392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181" y="193619"/>
            <a:ext cx="11511399" cy="603856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FAKTORY OVLIVŇUJÍCÍ CENU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" panose="02040504050005020304" pitchFamily="18" charset="-18"/>
              </a:rPr>
              <a:t> tuzemská cenová hladina,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" panose="02040504050005020304" pitchFamily="18" charset="-18"/>
              </a:rPr>
              <a:t> tuzemská poptávka a nabídka,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" panose="02040504050005020304" pitchFamily="18" charset="-18"/>
              </a:rPr>
              <a:t> ceny exportu,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" panose="02040504050005020304" pitchFamily="18" charset="-18"/>
              </a:rPr>
              <a:t> světová cenová hladina,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" panose="02040504050005020304" pitchFamily="18" charset="-18"/>
              </a:rPr>
              <a:t> světová poptávka a nabídka,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" panose="02040504050005020304" pitchFamily="18" charset="-18"/>
              </a:rPr>
              <a:t> dostupnost substitutů,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" panose="02040504050005020304" pitchFamily="18" charset="-18"/>
              </a:rPr>
              <a:t> ceny vstupních surovin,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" panose="02040504050005020304" pitchFamily="18" charset="-18"/>
              </a:rPr>
              <a:t> ceny komponentů,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" panose="02040504050005020304" pitchFamily="18" charset="-18"/>
              </a:rPr>
              <a:t> skladování výrobků,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" panose="02040504050005020304" pitchFamily="18" charset="-18"/>
              </a:rPr>
              <a:t> vývojové kapacity,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" panose="02040504050005020304" pitchFamily="18" charset="-18"/>
              </a:rPr>
              <a:t> výrobní náklady,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" panose="02040504050005020304" pitchFamily="18" charset="-18"/>
              </a:rPr>
              <a:t> legislativa.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75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457" y="231821"/>
            <a:ext cx="11817065" cy="603856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PROGNÓZOVÁNÍ NÁKLADŮ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Pokud chce podnik stanovovat cenu, musí provést prognózování (odhady vývoje) cen, které se neobejde bez </a:t>
            </a:r>
            <a:r>
              <a:rPr lang="cs-CZ" sz="3500" b="1" dirty="0">
                <a:latin typeface="Amasis MT Pro" panose="02040504050005020304" pitchFamily="18" charset="-18"/>
              </a:rPr>
              <a:t>prognózování nákladů</a:t>
            </a:r>
            <a:r>
              <a:rPr lang="cs-CZ" sz="3500" dirty="0">
                <a:latin typeface="Amasis MT Pro" panose="02040504050005020304" pitchFamily="18" charset="-18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Podnik musí analyzovat jednotlivé složky nákladů a hodnotit cenové strategie konkurenčních podniků.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3000" dirty="0">
              <a:latin typeface="Amasis MT Pro" panose="02040504050005020304" pitchFamily="18" charset="-18"/>
            </a:endParaRP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  <p:pic>
        <p:nvPicPr>
          <p:cNvPr id="6" name="Grafický objekt 5" descr="Uživatel obrys">
            <a:extLst>
              <a:ext uri="{FF2B5EF4-FFF2-40B4-BE49-F238E27FC236}">
                <a16:creationId xmlns:a16="http://schemas.microsoft.com/office/drawing/2014/main" id="{9FE46482-F42C-4AB1-98C8-2F64421DD6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52461" y="5175738"/>
            <a:ext cx="1746738" cy="1746738"/>
          </a:xfrm>
          <a:prstGeom prst="rect">
            <a:avLst/>
          </a:prstGeom>
        </p:spPr>
      </p:pic>
      <p:pic>
        <p:nvPicPr>
          <p:cNvPr id="8" name="Grafický objekt 7" descr="Myšlenková bublina obrys">
            <a:extLst>
              <a:ext uri="{FF2B5EF4-FFF2-40B4-BE49-F238E27FC236}">
                <a16:creationId xmlns:a16="http://schemas.microsoft.com/office/drawing/2014/main" id="{7910164B-645B-4864-B887-7B3F5CE7BA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47323" y="3514453"/>
            <a:ext cx="3227753" cy="2445117"/>
          </a:xfrm>
          <a:prstGeom prst="rect">
            <a:avLst/>
          </a:prstGeom>
        </p:spPr>
      </p:pic>
      <p:pic>
        <p:nvPicPr>
          <p:cNvPr id="10" name="Grafický objekt 9" descr="Otazník se souvislou výplní">
            <a:extLst>
              <a:ext uri="{FF2B5EF4-FFF2-40B4-BE49-F238E27FC236}">
                <a16:creationId xmlns:a16="http://schemas.microsoft.com/office/drawing/2014/main" id="{B6F1777E-DEE2-456A-A1DC-5086F8F3FD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68630" y="4378569"/>
            <a:ext cx="914400" cy="914400"/>
          </a:xfrm>
          <a:prstGeom prst="rect">
            <a:avLst/>
          </a:prstGeom>
        </p:spPr>
      </p:pic>
      <p:pic>
        <p:nvPicPr>
          <p:cNvPr id="12" name="Grafický objekt 11" descr="Mince obrys">
            <a:extLst>
              <a:ext uri="{FF2B5EF4-FFF2-40B4-BE49-F238E27FC236}">
                <a16:creationId xmlns:a16="http://schemas.microsoft.com/office/drawing/2014/main" id="{25EC6A03-5F13-4F32-8E8B-818D459181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32939" y="39691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32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104" y="91144"/>
            <a:ext cx="11817065" cy="603856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NEJVÝZNAMĚJŠÍ PROMĚNLIVÉ FAKTORY PROGNÓZY NÁKLADŮ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b="1" dirty="0">
                <a:latin typeface="Amasis MT Pro" panose="02040504050005020304" pitchFamily="18" charset="-18"/>
              </a:rPr>
              <a:t>Nejvýznamnějšími proměnlivými faktory, které ovlivňují prognózu nákladů jsou: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i="1" dirty="0">
                <a:latin typeface="Amasis MT Pro" panose="02040504050005020304" pitchFamily="18" charset="-18"/>
              </a:rPr>
              <a:t> náklady na pracovní sílu,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i="1" dirty="0">
                <a:latin typeface="Amasis MT Pro" panose="02040504050005020304" pitchFamily="18" charset="-18"/>
              </a:rPr>
              <a:t> úspory z rozsahu výroby,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i="1" dirty="0">
                <a:latin typeface="Amasis MT Pro" panose="02040504050005020304" pitchFamily="18" charset="-18"/>
              </a:rPr>
              <a:t> technologie a zařízení,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i="1" dirty="0">
                <a:latin typeface="Amasis MT Pro" panose="02040504050005020304" pitchFamily="18" charset="-18"/>
              </a:rPr>
              <a:t> materiály,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i="1" dirty="0">
                <a:latin typeface="Amasis MT Pro" panose="02040504050005020304" pitchFamily="18" charset="-18"/>
              </a:rPr>
              <a:t> distribuce,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i="1" dirty="0">
                <a:latin typeface="Amasis MT Pro" panose="02040504050005020304" pitchFamily="18" charset="-18"/>
              </a:rPr>
              <a:t> energie,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i="1" dirty="0">
                <a:latin typeface="Amasis MT Pro" panose="02040504050005020304" pitchFamily="18" charset="-18"/>
              </a:rPr>
              <a:t> ekologie.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3000" dirty="0">
              <a:latin typeface="Amasis MT Pro" panose="02040504050005020304" pitchFamily="18" charset="-18"/>
            </a:endParaRP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73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104" y="91144"/>
            <a:ext cx="11817065" cy="603856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PROGNÓZOVÁNÍ CEN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b="1" dirty="0">
                <a:latin typeface="Amasis MT Pro" panose="02040504050005020304" pitchFamily="18" charset="-18"/>
              </a:rPr>
              <a:t>Vychází z prognóz: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i="1" dirty="0">
                <a:latin typeface="Amasis MT Pro" panose="02040504050005020304" pitchFamily="18" charset="-18"/>
              </a:rPr>
              <a:t> náklady na výrobu zboží a služeb,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i="1" dirty="0">
                <a:latin typeface="Amasis MT Pro" panose="02040504050005020304" pitchFamily="18" charset="-18"/>
              </a:rPr>
              <a:t> náklady na výrobu substitutů,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i="1" dirty="0">
                <a:latin typeface="Amasis MT Pro" panose="02040504050005020304" pitchFamily="18" charset="-18"/>
              </a:rPr>
              <a:t> cenové elasticity poptávky,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i="1" dirty="0">
                <a:latin typeface="Amasis MT Pro" panose="02040504050005020304" pitchFamily="18" charset="-18"/>
              </a:rPr>
              <a:t> konkurenční ziskovosti,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i="1" dirty="0">
                <a:latin typeface="Amasis MT Pro" panose="02040504050005020304" pitchFamily="18" charset="-18"/>
              </a:rPr>
              <a:t> konkurenční strategie,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i="1" dirty="0">
                <a:latin typeface="Amasis MT Pro" panose="02040504050005020304" pitchFamily="18" charset="-18"/>
              </a:rPr>
              <a:t> přírůstky nebo úbytky kapacit,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i="1" dirty="0">
                <a:latin typeface="Amasis MT Pro" panose="02040504050005020304" pitchFamily="18" charset="-18"/>
              </a:rPr>
              <a:t> produkční technologie.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90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3823"/>
            <a:ext cx="11817065" cy="6038561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i="1" dirty="0">
                <a:latin typeface="Amasis MT Pro" panose="02040504050005020304" pitchFamily="18" charset="-18"/>
              </a:rPr>
              <a:t>„Prognózování cen nepřináší přesné výsledky z důvodu řady nepředvídatelných faktorů, avšak umožňuje firmám lépe pochopit, které faktory je silně a slabě ovlivňují a jaké jsou jejich silné a slabé stránky a rovněž prognózování cen umožňuje lépe pochopit konkurenci a faktory, které na ni působí.“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83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1686</TotalTime>
  <Words>1026</Words>
  <Application>Microsoft Office PowerPoint</Application>
  <PresentationFormat>Širokoúhlá obrazovka</PresentationFormat>
  <Paragraphs>174</Paragraphs>
  <Slides>19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Amasis MT Pro</vt:lpstr>
      <vt:lpstr>Amasis MT Pro Medium</vt:lpstr>
      <vt:lpstr>Arial</vt:lpstr>
      <vt:lpstr>Calibri</vt:lpstr>
      <vt:lpstr>Calibri Light</vt:lpstr>
      <vt:lpstr>Wingdings</vt:lpstr>
      <vt:lpstr>Motiv Office</vt:lpstr>
      <vt:lpstr>5.  PROGNÓZOVÁNÍ  CEN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CENOTVORBA A CENOVÁ STRATEGIE</dc:title>
  <dc:creator>Prachařová Lenka</dc:creator>
  <cp:lastModifiedBy>Prachařová Lenka</cp:lastModifiedBy>
  <cp:revision>148</cp:revision>
  <dcterms:created xsi:type="dcterms:W3CDTF">2022-01-10T10:45:06Z</dcterms:created>
  <dcterms:modified xsi:type="dcterms:W3CDTF">2022-03-15T10:36:47Z</dcterms:modified>
</cp:coreProperties>
</file>