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2" r:id="rId10"/>
    <p:sldId id="261" r:id="rId11"/>
    <p:sldId id="260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BF951-19D6-4176-9803-D755EA7F7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A01A76-CA06-4400-BE12-91956F61E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51E50-4EE2-42BF-AECB-5B078798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68C3B4-173C-4501-98C0-7CB18763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980E90-33FA-444B-9F70-4E6F772B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7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83B5F-01AC-4E67-A4C7-CD674E2E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076D5B-E8B4-4B6E-8934-D419166BE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F488A-5454-4B13-B349-5375059C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1DD560-C49E-4F58-B531-44937593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5FF616-F136-4C85-8DFF-085D7F6E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28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D0A494-EAC4-4CF2-B170-2978A6A47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3B3970-7F53-4BB8-9264-DB04BD48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72CF3-7A62-4AE4-AC44-ACD5E0DA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3C5C9-F86C-4941-8792-7B318AA6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9A2B26-C7A2-47A9-9CBC-40191A67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2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79DEE-1623-4243-A770-4E254BA4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B247F0-16AB-4B30-93C5-D1A47E2E7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31CEE-3879-4F87-84EE-C62011FD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1F223-A0A5-4F26-8638-02664C92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B48CD2-C42B-4A32-9448-5FC46325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2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44B99-EDF4-4838-B568-F772D0DD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EE20B6-B2D2-42F0-8314-92A24485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98C98-B108-4B8F-B4BF-EED0C5AE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CD9AD-251A-4319-9382-2042DD6F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CDFB3-FD72-4BB0-8D37-16660FA9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3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94FB9-2172-47E1-B3E9-B4D67F3E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6C874-76C2-4AFC-889D-F18C00B50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6A359F-5434-4FDF-88F8-1D83BA5B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2E865D-3CB1-4578-AF7C-2E5EE1EE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5D0D50-44E3-45B2-80E6-20AAB050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4CA679-2977-4B47-BE57-CC273734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7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FE011-FDAA-4D4F-93C0-EF7D7F7F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5DB52-B86A-4A87-A12C-30D95DDE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3288E0-AD79-4878-953E-85D3BBC6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3C67A3-91F1-4AC7-BB2D-42011A93B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883326-A5E6-43BD-A1B9-9BE1CC003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F27371-F15B-4494-BBE5-6524F287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BB267E-759A-403A-849D-5A128E35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3683F6-590B-4DFF-B816-977DB2E9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1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80B-35CC-40AB-AFA0-F1D138F3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496D98-C657-4014-906E-B75FA15C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269BC2-D356-47D1-ADD5-703B6887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1E3603-BFBC-4C4A-A3AE-2D754A5B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1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6B7D8D-37C8-4192-8035-D359FE24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ED8A4A-9810-4B41-A075-C2755024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18D86D-D471-44D6-A159-2D529870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A0833-1312-4CA0-86E2-EB64CBD8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82E80-ACF1-47C7-B8BB-BCC30620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1CCFE0-A98D-454B-AB37-ACD3DDC5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41F8A4-7456-431F-B484-3445563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358779-5FFE-4059-B26A-44A38180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7C46A-4FEC-48D4-B94F-3CA52017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8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C1750-D755-4A16-A735-4708F0DB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A816EB-FDAD-4C3E-9B35-F2B1A2571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8BCDA8-7C3E-4574-888B-147597239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9AA218-673C-414F-B6CD-C63E4F19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B742CA-E9E5-41DB-B997-FE8C23A5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BC037E-F85F-4200-9388-E36C3AC0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5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00E8D5-812D-48DB-8BCD-FB8AA0D7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4DD135-B992-4D8A-A365-8864C456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D352A8-CEC3-44B0-BC73-0D838554A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E533-67DD-4727-9645-419816BCAFCF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C6D6C8-E06F-442A-8803-130CA9646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7D6FF-9DEB-4616-B6D5-404F7C718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B298-6677-45EB-A0FB-659B023C3D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E3F31D-62EA-424B-B0FD-DB2ADCF51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245" b="162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74FC84-8986-4DAF-BF7D-19FF9CA16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5140"/>
            <a:ext cx="9144000" cy="222773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rebuchet MS" panose="020B0603020202020204" pitchFamily="34" charset="0"/>
              </a:rPr>
              <a:t>Kdo jsem, kde jsem</a:t>
            </a:r>
            <a:br>
              <a:rPr lang="cs-CZ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cs-CZ" dirty="0">
                <a:solidFill>
                  <a:srgbClr val="FFFFFF"/>
                </a:solidFill>
                <a:latin typeface="Trebuchet MS" panose="020B0603020202020204" pitchFamily="34" charset="0"/>
              </a:rPr>
              <a:t> a kam kráčím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39D413-21EE-4AE0-BDDB-5D298A01B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3FB110-3CBF-4808-AFD5-8EB5CB948C9A}"/>
              </a:ext>
            </a:extLst>
          </p:cNvPr>
          <p:cNvSpPr txBox="1"/>
          <p:nvPr/>
        </p:nvSpPr>
        <p:spPr>
          <a:xfrm>
            <a:off x="9432354" y="6300394"/>
            <a:ext cx="275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anose="020B0603020202020204" pitchFamily="34" charset="0"/>
              </a:rPr>
              <a:t>Kresba: Františka za zrcadlem,</a:t>
            </a:r>
          </a:p>
          <a:p>
            <a:r>
              <a:rPr lang="cs-CZ" sz="1400" dirty="0">
                <a:latin typeface="Trebuchet MS" panose="020B0603020202020204" pitchFamily="34" charset="0"/>
              </a:rPr>
              <a:t>Ali </a:t>
            </a:r>
            <a:r>
              <a:rPr lang="cs-CZ" sz="1400" dirty="0" err="1">
                <a:latin typeface="Trebuchet MS" panose="020B0603020202020204" pitchFamily="34" charset="0"/>
              </a:rPr>
              <a:t>Yansori</a:t>
            </a:r>
            <a:r>
              <a:rPr lang="cs-CZ" sz="1400" dirty="0">
                <a:latin typeface="Trebuchet MS" panose="020B0603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14271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1A5D289-413B-4569-8DE3-8B97B3910352}"/>
              </a:ext>
            </a:extLst>
          </p:cNvPr>
          <p:cNvSpPr/>
          <p:nvPr/>
        </p:nvSpPr>
        <p:spPr>
          <a:xfrm>
            <a:off x="1696033" y="982669"/>
            <a:ext cx="8255779" cy="478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600" dirty="0">
                <a:solidFill>
                  <a:prstClr val="black"/>
                </a:solidFill>
                <a:latin typeface="Trebuchet MS" panose="020B0603020202020204" pitchFamily="34" charset="0"/>
              </a:rPr>
              <a:t>Předpoklady pro získání pozice: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Vystudované úplné vysokoškolské vzdělání v oboru Ekonomika, management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Praktické zkušenosti získané v průběhu studia na stážích ve firmách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Výborná jazyková vybavenost především v anglickém jazyce, ideálně CPE certifikát</a:t>
            </a:r>
            <a:endParaRPr lang="cs-CZ" sz="2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0D8AEA9-D202-4D4D-8BCB-DFF57ED3B009}"/>
              </a:ext>
            </a:extLst>
          </p:cNvPr>
          <p:cNvSpPr/>
          <p:nvPr/>
        </p:nvSpPr>
        <p:spPr>
          <a:xfrm>
            <a:off x="8504903" y="60158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latin typeface="Trebuchet MS" panose="020B0603020202020204" pitchFamily="34" charset="0"/>
              </a:rPr>
              <a:t>Rudolf Kremlička, Pobřeží s loděmi</a:t>
            </a:r>
          </a:p>
          <a:p>
            <a:r>
              <a:rPr lang="cs-CZ" sz="1400" dirty="0">
                <a:latin typeface="Trebuchet MS" panose="020B0603020202020204" pitchFamily="34" charset="0"/>
              </a:rPr>
              <a:t>olej na plátně, 1931</a:t>
            </a:r>
          </a:p>
        </p:txBody>
      </p:sp>
    </p:spTree>
    <p:extLst>
      <p:ext uri="{BB962C8B-B14F-4D97-AF65-F5344CB8AC3E}">
        <p14:creationId xmlns:p14="http://schemas.microsoft.com/office/powerpoint/2010/main" val="274259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46789F8-243A-40D5-BA3E-FA9BA4F7BC1C}"/>
              </a:ext>
            </a:extLst>
          </p:cNvPr>
          <p:cNvSpPr txBox="1"/>
          <p:nvPr/>
        </p:nvSpPr>
        <p:spPr>
          <a:xfrm>
            <a:off x="3995728" y="2953025"/>
            <a:ext cx="573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Děkuji za pozornost!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5EFE8A3-E897-4EDD-96F5-33C7CB19BC6D}"/>
              </a:ext>
            </a:extLst>
          </p:cNvPr>
          <p:cNvSpPr/>
          <p:nvPr/>
        </p:nvSpPr>
        <p:spPr>
          <a:xfrm>
            <a:off x="7509387" y="636683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Natalia </a:t>
            </a:r>
            <a:r>
              <a:rPr lang="cs-CZ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Goncharova</a:t>
            </a:r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cs-CZ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Rayonism</a:t>
            </a:r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Blue-Green </a:t>
            </a:r>
            <a:r>
              <a:rPr lang="cs-CZ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Forest</a:t>
            </a:r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1913</a:t>
            </a:r>
          </a:p>
        </p:txBody>
      </p:sp>
    </p:spTree>
    <p:extLst>
      <p:ext uri="{BB962C8B-B14F-4D97-AF65-F5344CB8AC3E}">
        <p14:creationId xmlns:p14="http://schemas.microsoft.com/office/powerpoint/2010/main" val="402517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1714622-F676-4B03-877B-2EBEDBE68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" t="18033" b="17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8461D50-4DB8-4407-9550-EC9468DF97F7}"/>
              </a:ext>
            </a:extLst>
          </p:cNvPr>
          <p:cNvSpPr/>
          <p:nvPr/>
        </p:nvSpPr>
        <p:spPr>
          <a:xfrm>
            <a:off x="1679204" y="372385"/>
            <a:ext cx="84352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O mně:</a:t>
            </a:r>
          </a:p>
          <a:p>
            <a:pPr lvl="0"/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Studentka 1. ročníku MVŠO: obor ekonomika a management</a:t>
            </a:r>
          </a:p>
          <a:p>
            <a:pPr lvl="0"/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Předchozí studium: </a:t>
            </a:r>
            <a:r>
              <a:rPr lang="cs-CZ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Přf</a:t>
            </a: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UPOL Biologie a biochemie</a:t>
            </a:r>
          </a:p>
          <a:p>
            <a:pPr lvl="0"/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Pracovní zkušenosti:</a:t>
            </a: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Babysitting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práce v gastronomických zařízeních</a:t>
            </a:r>
          </a:p>
          <a:p>
            <a:pPr lvl="0"/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rebuchet MS" panose="020B0603020202020204" pitchFamily="34" charset="0"/>
              </a:rPr>
              <a:t>Zájmy: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Hudba, umění, poezie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D58E85B-1932-481B-9D7A-BCD9D61B0BA8}"/>
              </a:ext>
            </a:extLst>
          </p:cNvPr>
          <p:cNvSpPr/>
          <p:nvPr/>
        </p:nvSpPr>
        <p:spPr>
          <a:xfrm>
            <a:off x="8536548" y="6053916"/>
            <a:ext cx="3655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rebuchet MS" panose="020B0603020202020204" pitchFamily="34" charset="0"/>
              </a:rPr>
              <a:t>Václav Boštík: První dělení (První členění) / 1980 / olej na plátně</a:t>
            </a:r>
          </a:p>
        </p:txBody>
      </p:sp>
    </p:spTree>
    <p:extLst>
      <p:ext uri="{BB962C8B-B14F-4D97-AF65-F5344CB8AC3E}">
        <p14:creationId xmlns:p14="http://schemas.microsoft.com/office/powerpoint/2010/main" val="136914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76D5990-0A30-4B21-A414-AAF0E78B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24135" r="1" b="34381"/>
          <a:stretch/>
        </p:blipFill>
        <p:spPr>
          <a:xfrm>
            <a:off x="20" y="-2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FA2A4F-D78B-47F2-9212-8D558C64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29" y="135785"/>
            <a:ext cx="6077811" cy="711851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„My jsme ti, které hledáme“ </a:t>
            </a:r>
            <a:endParaRPr lang="en-US" sz="3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7F01A4-D86C-48EC-B012-0D29EAF37381}"/>
              </a:ext>
            </a:extLst>
          </p:cNvPr>
          <p:cNvSpPr txBox="1"/>
          <p:nvPr/>
        </p:nvSpPr>
        <p:spPr>
          <a:xfrm>
            <a:off x="9149476" y="6165501"/>
            <a:ext cx="296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anose="020B0603020202020204" pitchFamily="34" charset="0"/>
              </a:rPr>
              <a:t>Adriana Šimotová 2012, vrstvený papír, barevné pigmenty,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F378F5-6037-47B9-8699-37EB76199954}"/>
              </a:ext>
            </a:extLst>
          </p:cNvPr>
          <p:cNvSpPr txBox="1"/>
          <p:nvPr/>
        </p:nvSpPr>
        <p:spPr>
          <a:xfrm>
            <a:off x="714131" y="1695273"/>
            <a:ext cx="86238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rebuchet MS" panose="020B0603020202020204" pitchFamily="34" charset="0"/>
              </a:rPr>
              <a:t>Sebepoznání: vědomý celoživotní proces, zkvalitňuje život a činí jej smysluplným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rebuchet MS" panose="020B0603020202020204" pitchFamily="34" charset="0"/>
              </a:rPr>
              <a:t>Klíčové pro kvalitní mezilidské vztahy </a:t>
            </a:r>
          </a:p>
          <a:p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rebuchet MS" panose="020B0603020202020204" pitchFamily="34" charset="0"/>
              </a:rPr>
              <a:t>Metody: introspekce, behaviorální pozorování</a:t>
            </a:r>
          </a:p>
          <a:p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rebuchet MS" panose="020B0603020202020204" pitchFamily="34" charset="0"/>
              </a:rPr>
              <a:t>První zmínky, antické Řecko- Platón, Aristoteles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rebuchet MS" panose="020B0603020202020204" pitchFamily="34" charset="0"/>
              </a:rPr>
              <a:t>Freud, Jung: zakladatelé psychoanalýzy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685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4DCF0-BB89-4560-93BC-9A65C308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rebuchet MS" panose="020B0603020202020204" pitchFamily="34" charset="0"/>
              </a:rPr>
              <a:t>Joharino</a:t>
            </a:r>
            <a:r>
              <a:rPr lang="cs-CZ" dirty="0">
                <a:latin typeface="Trebuchet MS" panose="020B0603020202020204" pitchFamily="34" charset="0"/>
              </a:rPr>
              <a:t> okno</a:t>
            </a:r>
          </a:p>
        </p:txBody>
      </p:sp>
      <p:pic>
        <p:nvPicPr>
          <p:cNvPr id="11" name="Obrázek 10" descr="Obsah obrázku snímek obrazovky, pták&#10;&#10;Popis byl vytvořen automaticky">
            <a:extLst>
              <a:ext uri="{FF2B5EF4-FFF2-40B4-BE49-F238E27FC236}">
                <a16:creationId xmlns:a16="http://schemas.microsoft.com/office/drawing/2014/main" id="{66D33BB4-5A0D-4777-888E-0273ABE08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690688"/>
            <a:ext cx="5952476" cy="43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1827029-B327-4CCA-83E4-50894C5E9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69" t="3213" r="8222" b="12993"/>
          <a:stretch/>
        </p:blipFill>
        <p:spPr>
          <a:xfrm>
            <a:off x="-140245" y="0"/>
            <a:ext cx="12332245" cy="74198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471910-ED9C-4999-AAC3-254EDB43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0" y="0"/>
            <a:ext cx="52578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Trebuchet MS" panose="020B0603020202020204" pitchFamily="34" charset="0"/>
              </a:rPr>
              <a:t>Prezentační dovednosti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12980-480D-49D2-BE4A-B127007A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377" y="1586696"/>
            <a:ext cx="4785173" cy="2364876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latin typeface="Trebuchet MS" panose="020B0603020202020204" pitchFamily="34" charset="0"/>
              </a:rPr>
              <a:t>Silné stránky: slovní zásoba, přemýšlivost, argumentace</a:t>
            </a:r>
          </a:p>
          <a:p>
            <a:endParaRPr lang="cs-CZ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Trebuchet MS" panose="020B0603020202020204" pitchFamily="34" charset="0"/>
            </a:endParaRPr>
          </a:p>
          <a:p>
            <a:r>
              <a:rPr lang="cs-CZ" sz="2400" dirty="0">
                <a:latin typeface="Trebuchet MS" panose="020B0603020202020204" pitchFamily="34" charset="0"/>
              </a:rPr>
              <a:t>Slabé stránky: nervozita, špatný oční kontakt, třes, tichá mluva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7782AE-D55F-4F09-8413-DF08AD7B8D48}"/>
              </a:ext>
            </a:extLst>
          </p:cNvPr>
          <p:cNvSpPr txBox="1"/>
          <p:nvPr/>
        </p:nvSpPr>
        <p:spPr>
          <a:xfrm>
            <a:off x="8139752" y="6363297"/>
            <a:ext cx="2732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Šárka Trčková, akvarel</a:t>
            </a:r>
          </a:p>
        </p:txBody>
      </p:sp>
    </p:spTree>
    <p:extLst>
      <p:ext uri="{BB962C8B-B14F-4D97-AF65-F5344CB8AC3E}">
        <p14:creationId xmlns:p14="http://schemas.microsoft.com/office/powerpoint/2010/main" val="32807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3F976BA-292A-4BCF-9244-924F54D2475D}"/>
              </a:ext>
            </a:extLst>
          </p:cNvPr>
          <p:cNvSpPr txBox="1"/>
          <p:nvPr/>
        </p:nvSpPr>
        <p:spPr>
          <a:xfrm>
            <a:off x="3085398" y="504884"/>
            <a:ext cx="368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Řešení konfliktů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992CEA-1FCF-4DAA-9731-70E0990A0C58}"/>
              </a:ext>
            </a:extLst>
          </p:cNvPr>
          <p:cNvSpPr txBox="1"/>
          <p:nvPr/>
        </p:nvSpPr>
        <p:spPr>
          <a:xfrm>
            <a:off x="1486601" y="1643677"/>
            <a:ext cx="77303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Silné stránky: schopnost podívat se na problém z více stran, empatie</a:t>
            </a:r>
          </a:p>
          <a:p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Slabé stránky: neschopnost ustoupit v zásadních věcech, přílišná upřímnost</a:t>
            </a:r>
          </a:p>
          <a:p>
            <a:endParaRPr lang="cs-CZ" sz="2200" dirty="0">
              <a:latin typeface="Trebuchet MS" panose="020B0603020202020204" pitchFamily="34" charset="0"/>
            </a:endParaRPr>
          </a:p>
          <a:p>
            <a:endParaRPr lang="cs-CZ" sz="2200" dirty="0">
              <a:latin typeface="Trebuchet MS" panose="020B0603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6F887C-46B7-4A6A-B9A4-41A254B9DE9D}"/>
              </a:ext>
            </a:extLst>
          </p:cNvPr>
          <p:cNvSpPr txBox="1"/>
          <p:nvPr/>
        </p:nvSpPr>
        <p:spPr>
          <a:xfrm>
            <a:off x="3332231" y="3545403"/>
            <a:ext cx="491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Obchodní dovednosti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84E409-2DB7-48C1-8213-37994B78D47B}"/>
              </a:ext>
            </a:extLst>
          </p:cNvPr>
          <p:cNvSpPr txBox="1"/>
          <p:nvPr/>
        </p:nvSpPr>
        <p:spPr>
          <a:xfrm>
            <a:off x="1750263" y="4684196"/>
            <a:ext cx="7792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Silné stránky: plánování, vize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Slabé stránky: nižší stresová tolerance, netrpělivost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864FA6D-88FE-41B4-800A-FE9B216A1481}"/>
              </a:ext>
            </a:extLst>
          </p:cNvPr>
          <p:cNvSpPr/>
          <p:nvPr/>
        </p:nvSpPr>
        <p:spPr>
          <a:xfrm>
            <a:off x="6916731" y="6370498"/>
            <a:ext cx="498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Jiří John: Kouřící země, 1962, olej na plátně, 14,7 x 33 cm</a:t>
            </a:r>
            <a:r>
              <a:rPr lang="cs-CZ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1328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39234-B397-47A6-90E5-2E39DD10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Spolupráce v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059AB-40A5-422A-B04C-2EFF6FE7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845" y="1604400"/>
            <a:ext cx="7568381" cy="4351338"/>
          </a:xfrm>
        </p:spPr>
        <p:txBody>
          <a:bodyPr/>
          <a:lstStyle/>
          <a:p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Komunikační typ podle Bělohlávka: přátelský</a:t>
            </a: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Silné stránky: spolehlivost, empatie, snaha o dohodu</a:t>
            </a:r>
          </a:p>
          <a:p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cs-CZ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Slabé stránky: tendence vyřešit některé věci sama, netrpělivost</a:t>
            </a:r>
          </a:p>
          <a:p>
            <a:endParaRPr lang="cs-CZ" sz="1800" dirty="0">
              <a:latin typeface="Trebuchet MS" panose="020B0603020202020204" pitchFamily="34" charset="0"/>
            </a:endParaRPr>
          </a:p>
          <a:p>
            <a:endParaRPr lang="cs-CZ" sz="1800" dirty="0">
              <a:latin typeface="Trebuchet MS" panose="020B0603020202020204" pitchFamily="34" charset="0"/>
            </a:endParaRPr>
          </a:p>
          <a:p>
            <a:endParaRPr lang="cs-CZ" dirty="0">
              <a:latin typeface="Trebuchet MS" panose="020B0603020202020204" pitchFamily="34" charset="0"/>
            </a:endParaRPr>
          </a:p>
          <a:p>
            <a:endParaRPr lang="cs-CZ" sz="1800" dirty="0">
              <a:latin typeface="Trebuchet MS" panose="020B0603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65D22B-AABD-4601-8AAC-08DB8F64E34B}"/>
              </a:ext>
            </a:extLst>
          </p:cNvPr>
          <p:cNvSpPr txBox="1"/>
          <p:nvPr/>
        </p:nvSpPr>
        <p:spPr>
          <a:xfrm>
            <a:off x="8495071" y="5685503"/>
            <a:ext cx="2780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Mikuláš</a:t>
            </a:r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Medek</a:t>
            </a:r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pl-PL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Akce</a:t>
            </a:r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II (</a:t>
            </a:r>
            <a:r>
              <a:rPr lang="pl-PL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Vlna</a:t>
            </a:r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), 1956,</a:t>
            </a:r>
          </a:p>
          <a:p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130 x 162 cm, olej na </a:t>
            </a:r>
            <a:r>
              <a:rPr lang="pl-PL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plátně</a:t>
            </a:r>
            <a:r>
              <a:rPr lang="pl-PL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  <a:endParaRPr lang="cs-CZ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5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A1E86C2-38EB-4425-96A7-512C02AFE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3" b="11261"/>
          <a:stretch/>
        </p:blipFill>
        <p:spPr>
          <a:xfrm>
            <a:off x="0" y="1"/>
            <a:ext cx="12585598" cy="73889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64DA43-B815-4455-914E-08D3BB11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486"/>
            <a:ext cx="4014019" cy="97729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Psaná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90F4-E6A6-47C1-A0E9-46050D0C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52" y="683939"/>
            <a:ext cx="5606845" cy="167146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Silné stránky: slovní zásoba, stručnost, zdvořilost</a:t>
            </a:r>
          </a:p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Slabé stránky: oslovení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DA9918-E1B0-409B-9DFE-A6063BEE661E}"/>
              </a:ext>
            </a:extLst>
          </p:cNvPr>
          <p:cNvSpPr txBox="1"/>
          <p:nvPr/>
        </p:nvSpPr>
        <p:spPr>
          <a:xfrm>
            <a:off x="6096000" y="2139380"/>
            <a:ext cx="588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Trebuchet MS" panose="020B0603020202020204" pitchFamily="34" charset="0"/>
              </a:rPr>
              <a:t>Telefonická komunikace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D48B8B-C508-4D25-911E-DBDF72CF3D75}"/>
              </a:ext>
            </a:extLst>
          </p:cNvPr>
          <p:cNvSpPr txBox="1"/>
          <p:nvPr/>
        </p:nvSpPr>
        <p:spPr>
          <a:xfrm>
            <a:off x="6971251" y="2789171"/>
            <a:ext cx="4294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Silné stránky: zdvořilost, asertivita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Slabé stránky: tichá mluva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FB6431-1C4F-4A2B-8B8D-E778284BA2CA}"/>
              </a:ext>
            </a:extLst>
          </p:cNvPr>
          <p:cNvSpPr txBox="1"/>
          <p:nvPr/>
        </p:nvSpPr>
        <p:spPr>
          <a:xfrm>
            <a:off x="7470058" y="6174061"/>
            <a:ext cx="4662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rebuchet MS" panose="020B0603020202020204" pitchFamily="34" charset="0"/>
              </a:rPr>
              <a:t>Toyen: Smutný den / 1942 / olej na plátně / 60 x 92 cm</a:t>
            </a:r>
          </a:p>
        </p:txBody>
      </p:sp>
    </p:spTree>
    <p:extLst>
      <p:ext uri="{BB962C8B-B14F-4D97-AF65-F5344CB8AC3E}">
        <p14:creationId xmlns:p14="http://schemas.microsoft.com/office/powerpoint/2010/main" val="242689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43837-463E-4FD9-9AE5-BC9A3634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71" y="308227"/>
            <a:ext cx="5607479" cy="745619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Trebuchet MS" panose="020B0603020202020204" pitchFamily="34" charset="0"/>
              </a:rPr>
              <a:t>Vysněná pracovní pozice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8140C6-52E1-4496-B451-8D3AB1B9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01" y="1172452"/>
            <a:ext cx="10781599" cy="500451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rebuchet MS" panose="020B0603020202020204" pitchFamily="34" charset="0"/>
              </a:rPr>
              <a:t>Obchodní zástupce farmaceutické firmy: jednatel s potenciálními zákazníky a</a:t>
            </a:r>
          </a:p>
          <a:p>
            <a:pPr marL="0" indent="0">
              <a:buNone/>
            </a:pPr>
            <a:r>
              <a:rPr lang="cs-CZ" sz="2200" dirty="0">
                <a:latin typeface="Trebuchet MS" panose="020B0603020202020204" pitchFamily="34" charset="0"/>
              </a:rPr>
              <a:t>obchodními partnery</a:t>
            </a:r>
          </a:p>
          <a:p>
            <a:endParaRPr lang="cs-CZ" sz="2200" dirty="0">
              <a:latin typeface="Trebuchet MS" panose="020B0603020202020204" pitchFamily="34" charset="0"/>
            </a:endParaRPr>
          </a:p>
          <a:p>
            <a:r>
              <a:rPr lang="cs-CZ" sz="2200" dirty="0">
                <a:latin typeface="Trebuchet MS" panose="020B0603020202020204" pitchFamily="34" charset="0"/>
              </a:rPr>
              <a:t>Práce ve vědeckém start-up projektu: grantový koordinátor, komunikace s klienty</a:t>
            </a:r>
          </a:p>
          <a:p>
            <a:endParaRPr lang="cs-CZ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cs-CZ" sz="3600" dirty="0">
                <a:latin typeface="Trebuchet MS" panose="020B0603020202020204" pitchFamily="34" charset="0"/>
              </a:rPr>
              <a:t>	Motivace</a:t>
            </a:r>
          </a:p>
          <a:p>
            <a:pPr marL="0" indent="0">
              <a:buNone/>
            </a:pPr>
            <a:endParaRPr lang="cs-CZ" sz="2200" dirty="0">
              <a:latin typeface="Trebuchet MS" panose="020B0603020202020204" pitchFamily="34" charset="0"/>
            </a:endParaRPr>
          </a:p>
          <a:p>
            <a:r>
              <a:rPr lang="cs-CZ" sz="2200" dirty="0">
                <a:latin typeface="Trebuchet MS" panose="020B0603020202020204" pitchFamily="34" charset="0"/>
              </a:rPr>
              <a:t>Zájem o chemii</a:t>
            </a:r>
          </a:p>
          <a:p>
            <a:endParaRPr lang="cs-CZ" sz="2200" dirty="0">
              <a:latin typeface="Trebuchet MS" panose="020B0603020202020204" pitchFamily="34" charset="0"/>
            </a:endParaRPr>
          </a:p>
          <a:p>
            <a:r>
              <a:rPr lang="cs-CZ" sz="2200" dirty="0">
                <a:latin typeface="Trebuchet MS" panose="020B0603020202020204" pitchFamily="34" charset="0"/>
              </a:rPr>
              <a:t>Zkušenosti z předchozího studia</a:t>
            </a:r>
          </a:p>
          <a:p>
            <a:endParaRPr lang="cs-CZ" sz="2200" dirty="0">
              <a:latin typeface="Trebuchet MS" panose="020B0603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29364F-A2B3-40E7-A42B-2DCAB7CAD198}"/>
              </a:ext>
            </a:extLst>
          </p:cNvPr>
          <p:cNvSpPr txBox="1"/>
          <p:nvPr/>
        </p:nvSpPr>
        <p:spPr>
          <a:xfrm>
            <a:off x="9254613" y="5973097"/>
            <a:ext cx="293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latin typeface="Trebuchet MS" panose="020B0603020202020204" pitchFamily="34" charset="0"/>
              </a:rPr>
              <a:t>Boštík</a:t>
            </a:r>
            <a:r>
              <a:rPr lang="pt-BR" sz="1400" dirty="0">
                <a:latin typeface="Trebuchet MS" panose="020B0603020202020204" pitchFamily="34" charset="0"/>
              </a:rPr>
              <a:t>, V.: O </a:t>
            </a:r>
            <a:r>
              <a:rPr lang="pt-BR" sz="1400" dirty="0" err="1">
                <a:latin typeface="Trebuchet MS" panose="020B0603020202020204" pitchFamily="34" charset="0"/>
              </a:rPr>
              <a:t>sobě</a:t>
            </a:r>
            <a:r>
              <a:rPr lang="pt-BR" sz="1400" dirty="0">
                <a:latin typeface="Trebuchet MS" panose="020B0603020202020204" pitchFamily="34" charset="0"/>
              </a:rPr>
              <a:t> a o </a:t>
            </a:r>
            <a:r>
              <a:rPr lang="pt-BR" sz="1400" dirty="0" err="1">
                <a:latin typeface="Trebuchet MS" panose="020B0603020202020204" pitchFamily="34" charset="0"/>
              </a:rPr>
              <a:t>umění</a:t>
            </a:r>
            <a:r>
              <a:rPr lang="pt-BR" sz="1400" dirty="0">
                <a:latin typeface="Trebuchet MS" panose="020B0603020202020204" pitchFamily="34" charset="0"/>
              </a:rPr>
              <a:t>, </a:t>
            </a:r>
            <a:r>
              <a:rPr lang="pt-BR" sz="1400" dirty="0" err="1">
                <a:latin typeface="Trebuchet MS" panose="020B0603020202020204" pitchFamily="34" charset="0"/>
              </a:rPr>
              <a:t>Náchod</a:t>
            </a:r>
            <a:r>
              <a:rPr lang="pt-BR" sz="1400" dirty="0">
                <a:latin typeface="Trebuchet MS" panose="020B0603020202020204" pitchFamily="34" charset="0"/>
              </a:rPr>
              <a:t> 1993</a:t>
            </a:r>
            <a:endParaRPr lang="cs-CZ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26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68E86F8321E4FBE50C7472F8062EF" ma:contentTypeVersion="2" ma:contentTypeDescription="Vytvoří nový dokument" ma:contentTypeScope="" ma:versionID="785344da19589ab684443b7bf1fd78ae">
  <xsd:schema xmlns:xsd="http://www.w3.org/2001/XMLSchema" xmlns:xs="http://www.w3.org/2001/XMLSchema" xmlns:p="http://schemas.microsoft.com/office/2006/metadata/properties" xmlns:ns3="b7cffcab-d5af-4eda-b2ef-f95b7910e1c3" targetNamespace="http://schemas.microsoft.com/office/2006/metadata/properties" ma:root="true" ma:fieldsID="6f3839f816de07e602c46672f967d304" ns3:_="">
    <xsd:import namespace="b7cffcab-d5af-4eda-b2ef-f95b7910e1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ffcab-d5af-4eda-b2ef-f95b7910e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A0EFA5-6EBB-449A-A101-77FE806A8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cffcab-d5af-4eda-b2ef-f95b7910e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7FEB2-902A-456D-978D-E42097AE0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9C38D-2372-48F9-B8BA-E5A771644E0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b7cffcab-d5af-4eda-b2ef-f95b7910e1c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413</Words>
  <Application>Microsoft Office PowerPoint</Application>
  <PresentationFormat>Širokoúhlá obrazovka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Motiv Office</vt:lpstr>
      <vt:lpstr>Kdo jsem, kde jsem  a kam kráčím</vt:lpstr>
      <vt:lpstr>Prezentace aplikace PowerPoint</vt:lpstr>
      <vt:lpstr>„My jsme ti, které hledáme“ </vt:lpstr>
      <vt:lpstr>Joharino okno</vt:lpstr>
      <vt:lpstr>Prezentační dovednosti</vt:lpstr>
      <vt:lpstr>Prezentace aplikace PowerPoint</vt:lpstr>
      <vt:lpstr>Spolupráce v týmu</vt:lpstr>
      <vt:lpstr>Psaná komunikace</vt:lpstr>
      <vt:lpstr>Vysněná pracovní pozice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jsem, kde jsem a kam kráčím</dc:title>
  <dc:creator>BELZOVÁ Konvalinková</dc:creator>
  <cp:lastModifiedBy>Fink Martin</cp:lastModifiedBy>
  <cp:revision>33</cp:revision>
  <dcterms:created xsi:type="dcterms:W3CDTF">2020-05-24T10:44:51Z</dcterms:created>
  <dcterms:modified xsi:type="dcterms:W3CDTF">2021-05-12T09:40:58Z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0x010100EB968E86F8321E4FBE50C7472F8062EF</vt:lpwstr>
  </property>
</Properties>
</file>